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9" r:id="rId3"/>
    <p:sldId id="314" r:id="rId4"/>
    <p:sldId id="313" r:id="rId5"/>
    <p:sldId id="318" r:id="rId6"/>
    <p:sldId id="315" r:id="rId7"/>
    <p:sldId id="317" r:id="rId8"/>
    <p:sldId id="316" r:id="rId9"/>
    <p:sldId id="262" r:id="rId10"/>
    <p:sldId id="288" r:id="rId11"/>
    <p:sldId id="289" r:id="rId12"/>
    <p:sldId id="306" r:id="rId13"/>
    <p:sldId id="292" r:id="rId14"/>
    <p:sldId id="301" r:id="rId15"/>
    <p:sldId id="299" r:id="rId16"/>
    <p:sldId id="302" r:id="rId17"/>
    <p:sldId id="303" r:id="rId18"/>
    <p:sldId id="308" r:id="rId19"/>
    <p:sldId id="304" r:id="rId20"/>
    <p:sldId id="305" r:id="rId21"/>
    <p:sldId id="287" r:id="rId22"/>
    <p:sldId id="285" r:id="rId23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00"/>
    <a:srgbClr val="DB3F54"/>
    <a:srgbClr val="BF2B41"/>
    <a:srgbClr val="122036"/>
    <a:srgbClr val="162C53"/>
    <a:srgbClr val="162743"/>
    <a:srgbClr val="129B7F"/>
    <a:srgbClr val="148069"/>
    <a:srgbClr val="4BACC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4660"/>
  </p:normalViewPr>
  <p:slideViewPr>
    <p:cSldViewPr>
      <p:cViewPr varScale="1">
        <p:scale>
          <a:sx n="145" d="100"/>
          <a:sy n="145" d="100"/>
        </p:scale>
        <p:origin x="990" y="10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57741-1FBC-46E9-B013-86EC6A7C2E1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624E-7184-487D-A8F2-8C7025732C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2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91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0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2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0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110394"/>
      </p:ext>
    </p:extLst>
  </p:cSld>
  <p:clrMapOvr>
    <a:masterClrMapping/>
  </p:clrMapOvr>
  <p:transition spd="med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749600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  <a:pPr/>
              <a:t>2017/10/9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7465317D-315F-4DED-9B1A-F236CB99AE0A}"/>
              </a:ext>
            </a:extLst>
          </p:cNvPr>
          <p:cNvSpPr txBox="1"/>
          <p:nvPr userDrawn="1"/>
        </p:nvSpPr>
        <p:spPr>
          <a:xfrm rot="19534616">
            <a:off x="114883" y="377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8BD0962-C83C-4FF3-90A7-F9FD3E1A9EE2}"/>
              </a:ext>
            </a:extLst>
          </p:cNvPr>
          <p:cNvSpPr txBox="1"/>
          <p:nvPr userDrawn="1"/>
        </p:nvSpPr>
        <p:spPr>
          <a:xfrm rot="19534616">
            <a:off x="114882" y="225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F4F2563-C897-4625-9D94-2E5909CDF37E}"/>
              </a:ext>
            </a:extLst>
          </p:cNvPr>
          <p:cNvSpPr txBox="1"/>
          <p:nvPr userDrawn="1"/>
        </p:nvSpPr>
        <p:spPr>
          <a:xfrm rot="19534616">
            <a:off x="150886" y="39581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DA46256-5A96-4932-876A-5CA8F4F22C08}"/>
              </a:ext>
            </a:extLst>
          </p:cNvPr>
          <p:cNvSpPr txBox="1"/>
          <p:nvPr userDrawn="1"/>
        </p:nvSpPr>
        <p:spPr>
          <a:xfrm rot="19534616">
            <a:off x="7959221" y="377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141C71-39D7-4881-871F-14711CEB7E49}"/>
              </a:ext>
            </a:extLst>
          </p:cNvPr>
          <p:cNvSpPr txBox="1"/>
          <p:nvPr userDrawn="1"/>
        </p:nvSpPr>
        <p:spPr>
          <a:xfrm rot="19534616">
            <a:off x="7885119" y="195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F09DBBD-7864-45A0-B015-3F58DCC98D00}"/>
              </a:ext>
            </a:extLst>
          </p:cNvPr>
          <p:cNvSpPr txBox="1"/>
          <p:nvPr userDrawn="1"/>
        </p:nvSpPr>
        <p:spPr>
          <a:xfrm rot="19534616">
            <a:off x="7885118" y="3356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25B123F-2E2D-48F8-860E-C862D9206B00}"/>
              </a:ext>
            </a:extLst>
          </p:cNvPr>
          <p:cNvSpPr txBox="1"/>
          <p:nvPr userDrawn="1"/>
        </p:nvSpPr>
        <p:spPr>
          <a:xfrm rot="19534616">
            <a:off x="7728272" y="4494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B910BEF-5AD0-401B-925E-9688E32568C6}"/>
              </a:ext>
            </a:extLst>
          </p:cNvPr>
          <p:cNvSpPr txBox="1"/>
          <p:nvPr userDrawn="1"/>
        </p:nvSpPr>
        <p:spPr>
          <a:xfrm rot="19534616">
            <a:off x="3204495" y="42985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0D97E1D-329D-4FCD-B38C-61E75AFC5FFF}"/>
              </a:ext>
            </a:extLst>
          </p:cNvPr>
          <p:cNvSpPr txBox="1"/>
          <p:nvPr userDrawn="1"/>
        </p:nvSpPr>
        <p:spPr>
          <a:xfrm rot="19534616">
            <a:off x="4904425" y="729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FE81AD24-9C84-49FE-942C-28A26F156B78}"/>
              </a:ext>
            </a:extLst>
          </p:cNvPr>
          <p:cNvSpPr txBox="1"/>
          <p:nvPr userDrawn="1"/>
        </p:nvSpPr>
        <p:spPr>
          <a:xfrm rot="19534616">
            <a:off x="6163554" y="28819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08C00">
                    <a:alpha val="15000"/>
                  </a:srgbClr>
                </a:solidFill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咕泡学院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gif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A99A121E-7E84-448E-9764-FC50826A96BD}"/>
              </a:ext>
            </a:extLst>
          </p:cNvPr>
          <p:cNvSpPr txBox="1"/>
          <p:nvPr/>
        </p:nvSpPr>
        <p:spPr>
          <a:xfrm>
            <a:off x="2502454" y="1545949"/>
            <a:ext cx="552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Spring Annotation </a:t>
            </a:r>
            <a:r>
              <a:rPr lang="zh-CN" altLang="en-US" sz="3600" dirty="0" smtClean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驱动编程</a:t>
            </a:r>
            <a:endParaRPr lang="zh-CN" altLang="en-US" sz="3600" dirty="0">
              <a:ln w="6350">
                <a:noFill/>
              </a:ln>
              <a:solidFill>
                <a:srgbClr val="F08C00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5786B1B-E611-4666-8A49-1926148A86B0}"/>
              </a:ext>
            </a:extLst>
          </p:cNvPr>
          <p:cNvGrpSpPr/>
          <p:nvPr/>
        </p:nvGrpSpPr>
        <p:grpSpPr>
          <a:xfrm>
            <a:off x="2665744" y="2820447"/>
            <a:ext cx="3764590" cy="276999"/>
            <a:chOff x="3275856" y="2981088"/>
            <a:chExt cx="3764590" cy="27699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469BDCE2-B451-40C1-B6AE-D2E202B486EF}"/>
                </a:ext>
              </a:extLst>
            </p:cNvPr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23" name="Oval 10">
                <a:extLst>
                  <a:ext uri="{FF2B5EF4-FFF2-40B4-BE49-F238E27FC236}">
                    <a16:creationId xmlns:a16="http://schemas.microsoft.com/office/drawing/2014/main" xmlns="" id="{45A43150-1203-4A9D-BB9D-8E79825F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rgbClr val="F08C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A4CD2054-ED09-48F2-B20E-CFB03FCF284D}"/>
                  </a:ext>
                </a:extLst>
              </p:cNvPr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xmlns="" id="{F3B8502F-30D6-4CCA-B58A-44FC369C7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xmlns="" id="{F9D5094F-4652-4ABE-8769-112BCC392534}"/>
                    </a:ext>
                  </a:extLst>
                </p:cNvPr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dist"/>
                  <a:endPara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9" name="Oval 15">
              <a:extLst>
                <a:ext uri="{FF2B5EF4-FFF2-40B4-BE49-F238E27FC236}">
                  <a16:creationId xmlns:a16="http://schemas.microsoft.com/office/drawing/2014/main" xmlns="" id="{B860756A-DDF1-4147-89A0-008D2A2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668" y="3009913"/>
              <a:ext cx="219347" cy="219347"/>
            </a:xfrm>
            <a:prstGeom prst="ellipse">
              <a:avLst/>
            </a:prstGeom>
            <a:solidFill>
              <a:srgbClr val="F08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xmlns="" id="{F3C2337B-1A1E-4DC5-A72B-BF91003BB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41577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授课讲师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：小马哥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xmlns="" id="{7E721047-96C7-4F81-9F07-0F7A4261D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7940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咨询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1191971402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C60455BA-FCA0-449F-81D0-4BAC3551787A}"/>
              </a:ext>
            </a:extLst>
          </p:cNvPr>
          <p:cNvSpPr/>
          <p:nvPr/>
        </p:nvSpPr>
        <p:spPr>
          <a:xfrm>
            <a:off x="2513979" y="2179040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848D120F-6802-4E7A-B5CE-39C4AEF07B4C}"/>
              </a:ext>
            </a:extLst>
          </p:cNvPr>
          <p:cNvGrpSpPr/>
          <p:nvPr/>
        </p:nvGrpSpPr>
        <p:grpSpPr>
          <a:xfrm>
            <a:off x="217472" y="823752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D428E024-CBFC-4DD9-89A1-E0D2FA73D8D1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xmlns="" id="{A0B8BE3E-525C-4891-9520-EF4A66E500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xmlns="" id="{2B85D34B-95D7-48B7-8A23-F2AA8AAAE7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xmlns="" id="{566619BD-9313-485F-AE57-B0BD4BCB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xmlns="" id="{CA0DADC3-7EE4-4F85-8D3F-FEEABBD36F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xmlns="" id="{D7A1C90A-9E48-4D9E-9E4F-B2E4C9FC5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xmlns="" id="{171A4782-5E8F-470C-8148-F805E142A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xmlns="" id="{ABE4D2AA-93E5-4C5A-937A-D813C884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:a16="http://schemas.microsoft.com/office/drawing/2014/main" xmlns="" id="{8AD7D4CB-AE9E-406C-919E-E97EE8FB0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:a16="http://schemas.microsoft.com/office/drawing/2014/main" xmlns="" id="{96F42A83-97FE-4D29-B05D-46DC17376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xmlns="" id="{B63C343C-10B2-4655-B438-09A973A1A1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:a16="http://schemas.microsoft.com/office/drawing/2014/main" xmlns="" id="{2F5282B0-1510-4829-A37B-207DB740E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:a16="http://schemas.microsoft.com/office/drawing/2014/main" xmlns="" id="{F27A46B4-F4A5-4393-A830-03392CCF1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:a16="http://schemas.microsoft.com/office/drawing/2014/main" xmlns="" id="{83F9C414-2F70-4D95-919E-747ADF703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:a16="http://schemas.microsoft.com/office/drawing/2014/main" xmlns="" id="{BD733E16-2735-4EDB-B592-5C6855405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:a16="http://schemas.microsoft.com/office/drawing/2014/main" xmlns="" id="{F04634B5-DBE6-40D0-99C7-A25BAFB1B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xmlns="" id="{8E33D122-F011-429D-A50D-D04D8994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xmlns="" id="{7434E46F-0F96-4DD7-923D-97891D8AE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xmlns="" id="{FA5DEA76-533B-4D26-A93D-0A33B4089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xmlns="" id="{5FB83839-9859-4F02-B517-6878888F1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xmlns="" id="{84050989-1483-4614-8009-0EAC01FD3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xmlns="" id="{62C49410-A3CF-4E8E-853B-A66457C7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:a16="http://schemas.microsoft.com/office/drawing/2014/main" xmlns="" id="{0B4A1DCC-DEBB-47F1-A238-490B54818544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:a16="http://schemas.microsoft.com/office/drawing/2014/main" xmlns="" id="{14FEE78D-F178-4B15-BB9F-882A62E35F79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Oval 31">
                <a:extLst>
                  <a:ext uri="{FF2B5EF4-FFF2-40B4-BE49-F238E27FC236}">
                    <a16:creationId xmlns:a16="http://schemas.microsoft.com/office/drawing/2014/main" xmlns="" id="{B32E1C86-30FC-4103-8ABD-4B2BACCD5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:a16="http://schemas.microsoft.com/office/drawing/2014/main" xmlns="" id="{FC79432B-BFEB-496D-B294-DE5F8E04FE9E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:a16="http://schemas.microsoft.com/office/drawing/2014/main" xmlns="" id="{417F150D-7739-467B-8166-99AD45295F45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:a16="http://schemas.microsoft.com/office/drawing/2014/main" xmlns="" id="{4947DF48-2B9C-478A-BC70-5D48CF8CDA71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:a16="http://schemas.microsoft.com/office/drawing/2014/main" xmlns="" id="{28F702CF-A019-47E5-8751-915BBB971B2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:a16="http://schemas.microsoft.com/office/drawing/2014/main" xmlns="" id="{CFF4802F-628D-46CB-94D0-DFA6698F6CD1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:a16="http://schemas.microsoft.com/office/drawing/2014/main" xmlns="" id="{FB6CD619-A4E8-42C2-8A47-41D349A7F2D0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:a16="http://schemas.microsoft.com/office/drawing/2014/main" xmlns="" id="{1D660CF2-043A-42B8-B362-A39B32553144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:a16="http://schemas.microsoft.com/office/drawing/2014/main" xmlns="" id="{54EB1F2D-A351-4C50-87A0-81F75EFE0A8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:a16="http://schemas.microsoft.com/office/drawing/2014/main" xmlns="" id="{D114D458-4F75-4B69-8208-7492E4B85DEC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:a16="http://schemas.microsoft.com/office/drawing/2014/main" xmlns="" id="{B3F1A73D-E5F4-4164-BB87-00AE3D71F144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:a16="http://schemas.microsoft.com/office/drawing/2014/main" xmlns="" id="{245A0E6A-19EB-4CF6-8769-8A9A153A1756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:a16="http://schemas.microsoft.com/office/drawing/2014/main" xmlns="" id="{25C82058-A2C0-429A-8484-4540797DF46E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:a16="http://schemas.microsoft.com/office/drawing/2014/main" xmlns="" id="{A040A7A3-C098-4190-9145-D459AA274D87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Oval 45">
                <a:extLst>
                  <a:ext uri="{FF2B5EF4-FFF2-40B4-BE49-F238E27FC236}">
                    <a16:creationId xmlns:a16="http://schemas.microsoft.com/office/drawing/2014/main" xmlns="" id="{C1610988-DBDA-49DA-83FA-97CB37FC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:a16="http://schemas.microsoft.com/office/drawing/2014/main" xmlns="" id="{86B29CB9-3423-4AD8-8949-51A2FF066F4F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47">
                <a:extLst>
                  <a:ext uri="{FF2B5EF4-FFF2-40B4-BE49-F238E27FC236}">
                    <a16:creationId xmlns:a16="http://schemas.microsoft.com/office/drawing/2014/main" xmlns="" id="{BDBF1867-ADDC-478F-BC9E-B389F690407B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48">
                <a:extLst>
                  <a:ext uri="{FF2B5EF4-FFF2-40B4-BE49-F238E27FC236}">
                    <a16:creationId xmlns:a16="http://schemas.microsoft.com/office/drawing/2014/main" xmlns="" id="{85F0E895-DA8B-477E-BD3E-7626479C28F4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49">
                <a:extLst>
                  <a:ext uri="{FF2B5EF4-FFF2-40B4-BE49-F238E27FC236}">
                    <a16:creationId xmlns:a16="http://schemas.microsoft.com/office/drawing/2014/main" xmlns="" id="{29B29D01-4969-4559-A8E9-DD9B4CE99253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50">
                <a:extLst>
                  <a:ext uri="{FF2B5EF4-FFF2-40B4-BE49-F238E27FC236}">
                    <a16:creationId xmlns:a16="http://schemas.microsoft.com/office/drawing/2014/main" xmlns="" id="{D9812CB1-0748-44DC-B799-49360B4D38CC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51">
                <a:extLst>
                  <a:ext uri="{FF2B5EF4-FFF2-40B4-BE49-F238E27FC236}">
                    <a16:creationId xmlns:a16="http://schemas.microsoft.com/office/drawing/2014/main" xmlns="" id="{B7AEEE88-622D-4F77-8C8D-634BDFD7884C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52">
                <a:extLst>
                  <a:ext uri="{FF2B5EF4-FFF2-40B4-BE49-F238E27FC236}">
                    <a16:creationId xmlns:a16="http://schemas.microsoft.com/office/drawing/2014/main" xmlns="" id="{C516421E-30FE-4D97-B6D3-0BBA5627D3E6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53">
                <a:extLst>
                  <a:ext uri="{FF2B5EF4-FFF2-40B4-BE49-F238E27FC236}">
                    <a16:creationId xmlns:a16="http://schemas.microsoft.com/office/drawing/2014/main" xmlns="" id="{BF35EFCF-F451-44D5-8666-1B585E373C88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54">
                <a:extLst>
                  <a:ext uri="{FF2B5EF4-FFF2-40B4-BE49-F238E27FC236}">
                    <a16:creationId xmlns:a16="http://schemas.microsoft.com/office/drawing/2014/main" xmlns="" id="{7287E3A0-B247-4796-A90F-7FD2FB91F948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55">
                <a:extLst>
                  <a:ext uri="{FF2B5EF4-FFF2-40B4-BE49-F238E27FC236}">
                    <a16:creationId xmlns:a16="http://schemas.microsoft.com/office/drawing/2014/main" xmlns="" id="{6675AC86-8DEB-4A8D-8AFA-BFA1DFC70EDB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56">
                <a:extLst>
                  <a:ext uri="{FF2B5EF4-FFF2-40B4-BE49-F238E27FC236}">
                    <a16:creationId xmlns:a16="http://schemas.microsoft.com/office/drawing/2014/main" xmlns="" id="{145DA16A-C60A-469E-A7F5-6B4B908EAC04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57">
                <a:extLst>
                  <a:ext uri="{FF2B5EF4-FFF2-40B4-BE49-F238E27FC236}">
                    <a16:creationId xmlns:a16="http://schemas.microsoft.com/office/drawing/2014/main" xmlns="" id="{9D23B361-49ED-49E3-8005-F748E5FC4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58">
                <a:extLst>
                  <a:ext uri="{FF2B5EF4-FFF2-40B4-BE49-F238E27FC236}">
                    <a16:creationId xmlns:a16="http://schemas.microsoft.com/office/drawing/2014/main" xmlns="" id="{29F66D84-6EC6-41D8-B836-A6777C00C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59">
                <a:extLst>
                  <a:ext uri="{FF2B5EF4-FFF2-40B4-BE49-F238E27FC236}">
                    <a16:creationId xmlns:a16="http://schemas.microsoft.com/office/drawing/2014/main" xmlns="" id="{C0DE445F-2FDB-40A2-89BF-92CC8F24D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60">
                <a:extLst>
                  <a:ext uri="{FF2B5EF4-FFF2-40B4-BE49-F238E27FC236}">
                    <a16:creationId xmlns:a16="http://schemas.microsoft.com/office/drawing/2014/main" xmlns="" id="{DCBAEF31-A424-48C4-AC0A-9AE0D9289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61">
                <a:extLst>
                  <a:ext uri="{FF2B5EF4-FFF2-40B4-BE49-F238E27FC236}">
                    <a16:creationId xmlns:a16="http://schemas.microsoft.com/office/drawing/2014/main" xmlns="" id="{2E7EDBC9-E84A-452A-9743-1C469286F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62">
                <a:extLst>
                  <a:ext uri="{FF2B5EF4-FFF2-40B4-BE49-F238E27FC236}">
                    <a16:creationId xmlns:a16="http://schemas.microsoft.com/office/drawing/2014/main" xmlns="" id="{1D8197A0-03F9-4DCE-8E6B-D0F58D662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63">
                <a:extLst>
                  <a:ext uri="{FF2B5EF4-FFF2-40B4-BE49-F238E27FC236}">
                    <a16:creationId xmlns:a16="http://schemas.microsoft.com/office/drawing/2014/main" xmlns="" id="{C7C78245-B952-41B9-B3DC-D081FFC0781D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64">
                <a:extLst>
                  <a:ext uri="{FF2B5EF4-FFF2-40B4-BE49-F238E27FC236}">
                    <a16:creationId xmlns:a16="http://schemas.microsoft.com/office/drawing/2014/main" xmlns="" id="{7C86DF58-A2FA-4AB9-91BB-F823CB004E62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65">
                <a:extLst>
                  <a:ext uri="{FF2B5EF4-FFF2-40B4-BE49-F238E27FC236}">
                    <a16:creationId xmlns:a16="http://schemas.microsoft.com/office/drawing/2014/main" xmlns="" id="{86300E15-4212-487B-BFA1-B38F1017E880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66">
                <a:extLst>
                  <a:ext uri="{FF2B5EF4-FFF2-40B4-BE49-F238E27FC236}">
                    <a16:creationId xmlns:a16="http://schemas.microsoft.com/office/drawing/2014/main" xmlns="" id="{E099A874-A331-46E4-A513-F5059E9098A4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67">
                <a:extLst>
                  <a:ext uri="{FF2B5EF4-FFF2-40B4-BE49-F238E27FC236}">
                    <a16:creationId xmlns:a16="http://schemas.microsoft.com/office/drawing/2014/main" xmlns="" id="{E62C8C46-16A1-4CF7-8BFE-A23AA31407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1E800C62-623F-47AC-913A-2EBDE470986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xmlns="" id="{7AE07C30-1B83-4896-8F08-7148413917D0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30" name="Freeform 68">
                  <a:extLst>
                    <a:ext uri="{FF2B5EF4-FFF2-40B4-BE49-F238E27FC236}">
                      <a16:creationId xmlns:a16="http://schemas.microsoft.com/office/drawing/2014/main" xmlns="" id="{E0884EDD-8786-498D-B2A3-0480DF0E9C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69">
                  <a:extLst>
                    <a:ext uri="{FF2B5EF4-FFF2-40B4-BE49-F238E27FC236}">
                      <a16:creationId xmlns:a16="http://schemas.microsoft.com/office/drawing/2014/main" xmlns="" id="{BAE63DE8-06CB-461F-AC21-09D11C273E02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70">
                  <a:extLst>
                    <a:ext uri="{FF2B5EF4-FFF2-40B4-BE49-F238E27FC236}">
                      <a16:creationId xmlns:a16="http://schemas.microsoft.com/office/drawing/2014/main" xmlns="" id="{8C8939A0-437F-4676-9C1B-C80B5A8D6DE7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71">
                  <a:extLst>
                    <a:ext uri="{FF2B5EF4-FFF2-40B4-BE49-F238E27FC236}">
                      <a16:creationId xmlns:a16="http://schemas.microsoft.com/office/drawing/2014/main" xmlns="" id="{53FD8F20-B6EB-4626-A701-AFBB70C02064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72">
                  <a:extLst>
                    <a:ext uri="{FF2B5EF4-FFF2-40B4-BE49-F238E27FC236}">
                      <a16:creationId xmlns:a16="http://schemas.microsoft.com/office/drawing/2014/main" xmlns="" id="{A35C16F5-68BD-42C9-A169-8CE03BAA0C30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73">
                  <a:extLst>
                    <a:ext uri="{FF2B5EF4-FFF2-40B4-BE49-F238E27FC236}">
                      <a16:creationId xmlns:a16="http://schemas.microsoft.com/office/drawing/2014/main" xmlns="" id="{B479FE37-D2F6-42E7-9CBA-70F5CFB80387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74">
                  <a:extLst>
                    <a:ext uri="{FF2B5EF4-FFF2-40B4-BE49-F238E27FC236}">
                      <a16:creationId xmlns:a16="http://schemas.microsoft.com/office/drawing/2014/main" xmlns="" id="{07F90C23-9E4F-4FFC-93FC-5DB8F67E7E62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75">
                  <a:extLst>
                    <a:ext uri="{FF2B5EF4-FFF2-40B4-BE49-F238E27FC236}">
                      <a16:creationId xmlns:a16="http://schemas.microsoft.com/office/drawing/2014/main" xmlns="" id="{3BCEC92A-CCD8-47C6-BC46-4CBE4D23CD31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76">
                  <a:extLst>
                    <a:ext uri="{FF2B5EF4-FFF2-40B4-BE49-F238E27FC236}">
                      <a16:creationId xmlns:a16="http://schemas.microsoft.com/office/drawing/2014/main" xmlns="" id="{6A92B062-AA49-473D-9B17-9ADD79B1CF0D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77">
                  <a:extLst>
                    <a:ext uri="{FF2B5EF4-FFF2-40B4-BE49-F238E27FC236}">
                      <a16:creationId xmlns:a16="http://schemas.microsoft.com/office/drawing/2014/main" xmlns="" id="{FFE5FE25-88E0-4A1C-99B2-B26585448ADA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8">
                  <a:extLst>
                    <a:ext uri="{FF2B5EF4-FFF2-40B4-BE49-F238E27FC236}">
                      <a16:creationId xmlns:a16="http://schemas.microsoft.com/office/drawing/2014/main" xmlns="" id="{84157375-87A0-4D45-AF36-7BD04770A474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79">
                  <a:extLst>
                    <a:ext uri="{FF2B5EF4-FFF2-40B4-BE49-F238E27FC236}">
                      <a16:creationId xmlns:a16="http://schemas.microsoft.com/office/drawing/2014/main" xmlns="" id="{BAD9F9BB-FC06-427B-AA93-63056F54BFC3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80">
                  <a:extLst>
                    <a:ext uri="{FF2B5EF4-FFF2-40B4-BE49-F238E27FC236}">
                      <a16:creationId xmlns:a16="http://schemas.microsoft.com/office/drawing/2014/main" xmlns="" id="{CD6503D8-0E20-439F-BD34-9F4F5CCE433F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81">
                  <a:extLst>
                    <a:ext uri="{FF2B5EF4-FFF2-40B4-BE49-F238E27FC236}">
                      <a16:creationId xmlns:a16="http://schemas.microsoft.com/office/drawing/2014/main" xmlns="" id="{4698814A-0278-4FD7-BBFB-A06D2539CBB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95">
                  <a:extLst>
                    <a:ext uri="{FF2B5EF4-FFF2-40B4-BE49-F238E27FC236}">
                      <a16:creationId xmlns:a16="http://schemas.microsoft.com/office/drawing/2014/main" xmlns="" id="{13F20935-230C-4881-875F-D721B54C871F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96">
                  <a:extLst>
                    <a:ext uri="{FF2B5EF4-FFF2-40B4-BE49-F238E27FC236}">
                      <a16:creationId xmlns:a16="http://schemas.microsoft.com/office/drawing/2014/main" xmlns="" id="{5E65154E-54A8-4974-9C4C-D4B149AA374D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99">
                  <a:extLst>
                    <a:ext uri="{FF2B5EF4-FFF2-40B4-BE49-F238E27FC236}">
                      <a16:creationId xmlns:a16="http://schemas.microsoft.com/office/drawing/2014/main" xmlns="" id="{2F625C8F-FC91-4549-ADC4-FA682B6B8B41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67">
                  <a:extLst>
                    <a:ext uri="{FF2B5EF4-FFF2-40B4-BE49-F238E27FC236}">
                      <a16:creationId xmlns:a16="http://schemas.microsoft.com/office/drawing/2014/main" xmlns="" id="{6ED95E12-B835-4371-BC1A-1E2CF131FB1C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68">
                  <a:extLst>
                    <a:ext uri="{FF2B5EF4-FFF2-40B4-BE49-F238E27FC236}">
                      <a16:creationId xmlns:a16="http://schemas.microsoft.com/office/drawing/2014/main" xmlns="" id="{5DB90DB6-7ECC-48CD-B5E7-1E4D51294DA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9">
                  <a:extLst>
                    <a:ext uri="{FF2B5EF4-FFF2-40B4-BE49-F238E27FC236}">
                      <a16:creationId xmlns:a16="http://schemas.microsoft.com/office/drawing/2014/main" xmlns="" id="{5A3E717B-16BB-494E-8DB7-AE92CBCF2D74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0">
                  <a:extLst>
                    <a:ext uri="{FF2B5EF4-FFF2-40B4-BE49-F238E27FC236}">
                      <a16:creationId xmlns:a16="http://schemas.microsoft.com/office/drawing/2014/main" xmlns="" id="{3AED825B-33E4-4369-97C8-C94DCD92A0EE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71">
                  <a:extLst>
                    <a:ext uri="{FF2B5EF4-FFF2-40B4-BE49-F238E27FC236}">
                      <a16:creationId xmlns:a16="http://schemas.microsoft.com/office/drawing/2014/main" xmlns="" id="{3DB91338-9203-4E83-975D-9ACDB62A90D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72">
                  <a:extLst>
                    <a:ext uri="{FF2B5EF4-FFF2-40B4-BE49-F238E27FC236}">
                      <a16:creationId xmlns:a16="http://schemas.microsoft.com/office/drawing/2014/main" xmlns="" id="{BAFE94D6-4E86-4330-B0B9-2DF9F9764918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73">
                  <a:extLst>
                    <a:ext uri="{FF2B5EF4-FFF2-40B4-BE49-F238E27FC236}">
                      <a16:creationId xmlns:a16="http://schemas.microsoft.com/office/drawing/2014/main" xmlns="" id="{161EEF94-C468-4F95-AE76-4EC661318F9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74">
                  <a:extLst>
                    <a:ext uri="{FF2B5EF4-FFF2-40B4-BE49-F238E27FC236}">
                      <a16:creationId xmlns:a16="http://schemas.microsoft.com/office/drawing/2014/main" xmlns="" id="{52AC0B03-F31C-43B9-9B38-BC002D1FF3FB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5" name="Freeform 175">
                  <a:extLst>
                    <a:ext uri="{FF2B5EF4-FFF2-40B4-BE49-F238E27FC236}">
                      <a16:creationId xmlns:a16="http://schemas.microsoft.com/office/drawing/2014/main" xmlns="" id="{272DDF44-0E88-4D28-A748-754974DA756B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6" name="Freeform 184">
                  <a:extLst>
                    <a:ext uri="{FF2B5EF4-FFF2-40B4-BE49-F238E27FC236}">
                      <a16:creationId xmlns:a16="http://schemas.microsoft.com/office/drawing/2014/main" xmlns="" id="{1FE51FAE-BA75-4991-9D5F-76213C4B6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7" name="Freeform 185">
                  <a:extLst>
                    <a:ext uri="{FF2B5EF4-FFF2-40B4-BE49-F238E27FC236}">
                      <a16:creationId xmlns:a16="http://schemas.microsoft.com/office/drawing/2014/main" xmlns="" id="{CFE04392-217E-4295-9099-58CCEC80518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8" name="Freeform 186">
                  <a:extLst>
                    <a:ext uri="{FF2B5EF4-FFF2-40B4-BE49-F238E27FC236}">
                      <a16:creationId xmlns:a16="http://schemas.microsoft.com/office/drawing/2014/main" xmlns="" id="{29FCD563-93B6-490D-91A4-55FF819AA58F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9" name="Freeform 187">
                  <a:extLst>
                    <a:ext uri="{FF2B5EF4-FFF2-40B4-BE49-F238E27FC236}">
                      <a16:creationId xmlns:a16="http://schemas.microsoft.com/office/drawing/2014/main" xmlns="" id="{2854B842-7F92-4FD1-B48C-E205E253D21C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0" name="Freeform 188">
                  <a:extLst>
                    <a:ext uri="{FF2B5EF4-FFF2-40B4-BE49-F238E27FC236}">
                      <a16:creationId xmlns:a16="http://schemas.microsoft.com/office/drawing/2014/main" xmlns="" id="{CC491CAE-1F26-402D-887F-06FA587CDB1E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1" name="Freeform 189">
                  <a:extLst>
                    <a:ext uri="{FF2B5EF4-FFF2-40B4-BE49-F238E27FC236}">
                      <a16:creationId xmlns:a16="http://schemas.microsoft.com/office/drawing/2014/main" xmlns="" id="{A4EE7BEF-C6E6-4F1C-AEE6-A29BF63D8E6A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90">
                  <a:extLst>
                    <a:ext uri="{FF2B5EF4-FFF2-40B4-BE49-F238E27FC236}">
                      <a16:creationId xmlns:a16="http://schemas.microsoft.com/office/drawing/2014/main" xmlns="" id="{7F41F85C-1E31-4F8F-8033-DBFA92925470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91">
                  <a:extLst>
                    <a:ext uri="{FF2B5EF4-FFF2-40B4-BE49-F238E27FC236}">
                      <a16:creationId xmlns:a16="http://schemas.microsoft.com/office/drawing/2014/main" xmlns="" id="{2D5D4BF8-6EC7-4294-9D5D-F0F874A74534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92">
                  <a:extLst>
                    <a:ext uri="{FF2B5EF4-FFF2-40B4-BE49-F238E27FC236}">
                      <a16:creationId xmlns:a16="http://schemas.microsoft.com/office/drawing/2014/main" xmlns="" id="{BAFDE81B-5D4F-4429-8A46-FF9A9DB929F8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97">
                  <a:extLst>
                    <a:ext uri="{FF2B5EF4-FFF2-40B4-BE49-F238E27FC236}">
                      <a16:creationId xmlns:a16="http://schemas.microsoft.com/office/drawing/2014/main" xmlns="" id="{1695AF8B-638B-4F75-BA5C-535EA909F6CD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98">
                  <a:extLst>
                    <a:ext uri="{FF2B5EF4-FFF2-40B4-BE49-F238E27FC236}">
                      <a16:creationId xmlns:a16="http://schemas.microsoft.com/office/drawing/2014/main" xmlns="" id="{79D26FD2-EBC7-4B68-9880-A2EA2754F38C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99">
                  <a:extLst>
                    <a:ext uri="{FF2B5EF4-FFF2-40B4-BE49-F238E27FC236}">
                      <a16:creationId xmlns:a16="http://schemas.microsoft.com/office/drawing/2014/main" xmlns="" id="{59D5780A-63A4-41F1-9623-43FA20FD1557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xmlns="" id="{2230DD87-8655-4A18-A59E-A1C2CFE90667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57" name="Freeform 92">
                  <a:extLst>
                    <a:ext uri="{FF2B5EF4-FFF2-40B4-BE49-F238E27FC236}">
                      <a16:creationId xmlns:a16="http://schemas.microsoft.com/office/drawing/2014/main" xmlns="" id="{13DC8DD8-F3F5-4E6C-B5B0-DA5B80EC9F34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93">
                  <a:extLst>
                    <a:ext uri="{FF2B5EF4-FFF2-40B4-BE49-F238E27FC236}">
                      <a16:creationId xmlns:a16="http://schemas.microsoft.com/office/drawing/2014/main" xmlns="" id="{375A9BF9-3E2F-44E3-917B-1E79977EE71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4">
                  <a:extLst>
                    <a:ext uri="{FF2B5EF4-FFF2-40B4-BE49-F238E27FC236}">
                      <a16:creationId xmlns:a16="http://schemas.microsoft.com/office/drawing/2014/main" xmlns="" id="{85C0466A-440E-424F-8484-4672D911E631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01">
                  <a:extLst>
                    <a:ext uri="{FF2B5EF4-FFF2-40B4-BE49-F238E27FC236}">
                      <a16:creationId xmlns:a16="http://schemas.microsoft.com/office/drawing/2014/main" xmlns="" id="{1F1E30FD-8909-4592-9985-F2BAFC4BEF46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02">
                  <a:extLst>
                    <a:ext uri="{FF2B5EF4-FFF2-40B4-BE49-F238E27FC236}">
                      <a16:creationId xmlns:a16="http://schemas.microsoft.com/office/drawing/2014/main" xmlns="" id="{955E5F4E-B30C-41DA-A9E8-ED4B5E475225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03">
                  <a:extLst>
                    <a:ext uri="{FF2B5EF4-FFF2-40B4-BE49-F238E27FC236}">
                      <a16:creationId xmlns:a16="http://schemas.microsoft.com/office/drawing/2014/main" xmlns="" id="{0E9E6EA3-FA11-4239-A0F9-5DAE2AAB67EA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04">
                  <a:extLst>
                    <a:ext uri="{FF2B5EF4-FFF2-40B4-BE49-F238E27FC236}">
                      <a16:creationId xmlns:a16="http://schemas.microsoft.com/office/drawing/2014/main" xmlns="" id="{0C966803-8E95-4506-9C6D-36FD0016F07A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05">
                  <a:extLst>
                    <a:ext uri="{FF2B5EF4-FFF2-40B4-BE49-F238E27FC236}">
                      <a16:creationId xmlns:a16="http://schemas.microsoft.com/office/drawing/2014/main" xmlns="" id="{1DE875FF-773F-4A78-9DA6-DA56E640DD07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06">
                  <a:extLst>
                    <a:ext uri="{FF2B5EF4-FFF2-40B4-BE49-F238E27FC236}">
                      <a16:creationId xmlns:a16="http://schemas.microsoft.com/office/drawing/2014/main" xmlns="" id="{E1800072-DBA5-4E97-BD21-FBF9DAEED256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07">
                  <a:extLst>
                    <a:ext uri="{FF2B5EF4-FFF2-40B4-BE49-F238E27FC236}">
                      <a16:creationId xmlns:a16="http://schemas.microsoft.com/office/drawing/2014/main" xmlns="" id="{58E522FC-C63B-4757-AF20-42014EBD19AB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08">
                  <a:extLst>
                    <a:ext uri="{FF2B5EF4-FFF2-40B4-BE49-F238E27FC236}">
                      <a16:creationId xmlns:a16="http://schemas.microsoft.com/office/drawing/2014/main" xmlns="" id="{9A67A638-49A7-4C64-86E9-9CBE698C5252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09">
                  <a:extLst>
                    <a:ext uri="{FF2B5EF4-FFF2-40B4-BE49-F238E27FC236}">
                      <a16:creationId xmlns:a16="http://schemas.microsoft.com/office/drawing/2014/main" xmlns="" id="{25003C0E-E487-4738-B2E5-C6E97CD32470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10">
                  <a:extLst>
                    <a:ext uri="{FF2B5EF4-FFF2-40B4-BE49-F238E27FC236}">
                      <a16:creationId xmlns:a16="http://schemas.microsoft.com/office/drawing/2014/main" xmlns="" id="{95C83371-73EA-4A63-989F-8D88A8CF3E9A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11">
                  <a:extLst>
                    <a:ext uri="{FF2B5EF4-FFF2-40B4-BE49-F238E27FC236}">
                      <a16:creationId xmlns:a16="http://schemas.microsoft.com/office/drawing/2014/main" xmlns="" id="{2E7490D4-8A86-46A3-AF77-AE3145C37EC6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12">
                  <a:extLst>
                    <a:ext uri="{FF2B5EF4-FFF2-40B4-BE49-F238E27FC236}">
                      <a16:creationId xmlns:a16="http://schemas.microsoft.com/office/drawing/2014/main" xmlns="" id="{B3161ED9-301A-4B7F-A606-0478296438F1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13">
                  <a:extLst>
                    <a:ext uri="{FF2B5EF4-FFF2-40B4-BE49-F238E27FC236}">
                      <a16:creationId xmlns:a16="http://schemas.microsoft.com/office/drawing/2014/main" xmlns="" id="{316E756A-D55D-4A20-B862-D40BEDD68C06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14">
                  <a:extLst>
                    <a:ext uri="{FF2B5EF4-FFF2-40B4-BE49-F238E27FC236}">
                      <a16:creationId xmlns:a16="http://schemas.microsoft.com/office/drawing/2014/main" xmlns="" id="{2E720016-E483-4F2D-B3E4-07A9E15CC14E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15">
                  <a:extLst>
                    <a:ext uri="{FF2B5EF4-FFF2-40B4-BE49-F238E27FC236}">
                      <a16:creationId xmlns:a16="http://schemas.microsoft.com/office/drawing/2014/main" xmlns="" id="{7F8BE821-1C69-4EF6-B2C1-6955EA596245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16">
                  <a:extLst>
                    <a:ext uri="{FF2B5EF4-FFF2-40B4-BE49-F238E27FC236}">
                      <a16:creationId xmlns:a16="http://schemas.microsoft.com/office/drawing/2014/main" xmlns="" id="{1A18EA05-495D-4EB2-A436-6168A4D0532E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17">
                  <a:extLst>
                    <a:ext uri="{FF2B5EF4-FFF2-40B4-BE49-F238E27FC236}">
                      <a16:creationId xmlns:a16="http://schemas.microsoft.com/office/drawing/2014/main" xmlns="" id="{1644B42A-CA93-4FA6-935C-4981D2EF810E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18">
                  <a:extLst>
                    <a:ext uri="{FF2B5EF4-FFF2-40B4-BE49-F238E27FC236}">
                      <a16:creationId xmlns:a16="http://schemas.microsoft.com/office/drawing/2014/main" xmlns="" id="{61679346-C4DB-4DCA-A72E-5C0A755EE06D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19">
                  <a:extLst>
                    <a:ext uri="{FF2B5EF4-FFF2-40B4-BE49-F238E27FC236}">
                      <a16:creationId xmlns:a16="http://schemas.microsoft.com/office/drawing/2014/main" xmlns="" id="{1B0E911D-75A1-49D8-AD19-771094D6A24A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20">
                  <a:extLst>
                    <a:ext uri="{FF2B5EF4-FFF2-40B4-BE49-F238E27FC236}">
                      <a16:creationId xmlns:a16="http://schemas.microsoft.com/office/drawing/2014/main" xmlns="" id="{D308D367-B51A-4C24-9A40-C452413C5E47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21">
                  <a:extLst>
                    <a:ext uri="{FF2B5EF4-FFF2-40B4-BE49-F238E27FC236}">
                      <a16:creationId xmlns:a16="http://schemas.microsoft.com/office/drawing/2014/main" xmlns="" id="{7347F239-26B9-4692-B361-73C5AA335119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22">
                  <a:extLst>
                    <a:ext uri="{FF2B5EF4-FFF2-40B4-BE49-F238E27FC236}">
                      <a16:creationId xmlns:a16="http://schemas.microsoft.com/office/drawing/2014/main" xmlns="" id="{EAA45EA3-48FB-407C-A045-98157B543907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23">
                  <a:extLst>
                    <a:ext uri="{FF2B5EF4-FFF2-40B4-BE49-F238E27FC236}">
                      <a16:creationId xmlns:a16="http://schemas.microsoft.com/office/drawing/2014/main" xmlns="" id="{88026040-1E4E-4B55-B722-072F5BD5AD87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24">
                  <a:extLst>
                    <a:ext uri="{FF2B5EF4-FFF2-40B4-BE49-F238E27FC236}">
                      <a16:creationId xmlns:a16="http://schemas.microsoft.com/office/drawing/2014/main" xmlns="" id="{3EE05B78-CEDF-4FC9-BAAC-518EF5ABE793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25">
                  <a:extLst>
                    <a:ext uri="{FF2B5EF4-FFF2-40B4-BE49-F238E27FC236}">
                      <a16:creationId xmlns:a16="http://schemas.microsoft.com/office/drawing/2014/main" xmlns="" id="{B03BFD98-F3D8-41E5-BEBC-314B1328DDA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26">
                  <a:extLst>
                    <a:ext uri="{FF2B5EF4-FFF2-40B4-BE49-F238E27FC236}">
                      <a16:creationId xmlns:a16="http://schemas.microsoft.com/office/drawing/2014/main" xmlns="" id="{152ABF91-D793-4685-9664-2294C2869FE2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27">
                  <a:extLst>
                    <a:ext uri="{FF2B5EF4-FFF2-40B4-BE49-F238E27FC236}">
                      <a16:creationId xmlns:a16="http://schemas.microsoft.com/office/drawing/2014/main" xmlns="" id="{F2AE4379-99EB-403F-B45B-23BE04736D21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28">
                  <a:extLst>
                    <a:ext uri="{FF2B5EF4-FFF2-40B4-BE49-F238E27FC236}">
                      <a16:creationId xmlns:a16="http://schemas.microsoft.com/office/drawing/2014/main" xmlns="" id="{248E07C8-B1C3-48D3-86C3-A189AC7BFEA5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29">
                  <a:extLst>
                    <a:ext uri="{FF2B5EF4-FFF2-40B4-BE49-F238E27FC236}">
                      <a16:creationId xmlns:a16="http://schemas.microsoft.com/office/drawing/2014/main" xmlns="" id="{EE6EC039-0B33-4067-93BF-A8ADEBBA176C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30">
                  <a:extLst>
                    <a:ext uri="{FF2B5EF4-FFF2-40B4-BE49-F238E27FC236}">
                      <a16:creationId xmlns:a16="http://schemas.microsoft.com/office/drawing/2014/main" xmlns="" id="{A5C24D51-6CC1-497B-A72F-875A625DA8BB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31">
                  <a:extLst>
                    <a:ext uri="{FF2B5EF4-FFF2-40B4-BE49-F238E27FC236}">
                      <a16:creationId xmlns:a16="http://schemas.microsoft.com/office/drawing/2014/main" xmlns="" id="{A1392B80-3937-419F-AC63-68CD6D2ED438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32">
                  <a:extLst>
                    <a:ext uri="{FF2B5EF4-FFF2-40B4-BE49-F238E27FC236}">
                      <a16:creationId xmlns:a16="http://schemas.microsoft.com/office/drawing/2014/main" xmlns="" id="{7AC14DEE-7569-4097-9AE4-5A49FD85B776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33">
                  <a:extLst>
                    <a:ext uri="{FF2B5EF4-FFF2-40B4-BE49-F238E27FC236}">
                      <a16:creationId xmlns:a16="http://schemas.microsoft.com/office/drawing/2014/main" xmlns="" id="{E37BBB18-5C18-4C00-8B02-A58AFA2C2EF9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34">
                  <a:extLst>
                    <a:ext uri="{FF2B5EF4-FFF2-40B4-BE49-F238E27FC236}">
                      <a16:creationId xmlns:a16="http://schemas.microsoft.com/office/drawing/2014/main" xmlns="" id="{844EDE3D-A8F7-4EAE-B1C0-81901DB55C3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35">
                  <a:extLst>
                    <a:ext uri="{FF2B5EF4-FFF2-40B4-BE49-F238E27FC236}">
                      <a16:creationId xmlns:a16="http://schemas.microsoft.com/office/drawing/2014/main" xmlns="" id="{5FE95A3C-CF08-4064-94A1-8AFA8B12A12E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36">
                  <a:extLst>
                    <a:ext uri="{FF2B5EF4-FFF2-40B4-BE49-F238E27FC236}">
                      <a16:creationId xmlns:a16="http://schemas.microsoft.com/office/drawing/2014/main" xmlns="" id="{90A721CD-EF84-45EC-A669-E4EDB4DA44F2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37">
                  <a:extLst>
                    <a:ext uri="{FF2B5EF4-FFF2-40B4-BE49-F238E27FC236}">
                      <a16:creationId xmlns:a16="http://schemas.microsoft.com/office/drawing/2014/main" xmlns="" id="{6DCAC0BA-B010-437B-B21B-CB3E456FA779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38">
                  <a:extLst>
                    <a:ext uri="{FF2B5EF4-FFF2-40B4-BE49-F238E27FC236}">
                      <a16:creationId xmlns:a16="http://schemas.microsoft.com/office/drawing/2014/main" xmlns="" id="{D9D9C828-D781-4923-92EB-4D60A1660D66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39">
                  <a:extLst>
                    <a:ext uri="{FF2B5EF4-FFF2-40B4-BE49-F238E27FC236}">
                      <a16:creationId xmlns:a16="http://schemas.microsoft.com/office/drawing/2014/main" xmlns="" id="{DC4E6275-C7BE-4B92-B6ED-F4C26777C9E0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40">
                  <a:extLst>
                    <a:ext uri="{FF2B5EF4-FFF2-40B4-BE49-F238E27FC236}">
                      <a16:creationId xmlns:a16="http://schemas.microsoft.com/office/drawing/2014/main" xmlns="" id="{575833FD-3BC4-48BC-B01D-9DFBCDB57347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41">
                  <a:extLst>
                    <a:ext uri="{FF2B5EF4-FFF2-40B4-BE49-F238E27FC236}">
                      <a16:creationId xmlns:a16="http://schemas.microsoft.com/office/drawing/2014/main" xmlns="" id="{2E6885B3-4FCE-4D4C-9662-924E1241C4B5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42">
                  <a:extLst>
                    <a:ext uri="{FF2B5EF4-FFF2-40B4-BE49-F238E27FC236}">
                      <a16:creationId xmlns:a16="http://schemas.microsoft.com/office/drawing/2014/main" xmlns="" id="{867B0B9D-B583-4A76-88F0-A14C41A91FEA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43">
                  <a:extLst>
                    <a:ext uri="{FF2B5EF4-FFF2-40B4-BE49-F238E27FC236}">
                      <a16:creationId xmlns:a16="http://schemas.microsoft.com/office/drawing/2014/main" xmlns="" id="{BACA9B76-14F5-487A-85EB-B22F97ACA0F9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44">
                  <a:extLst>
                    <a:ext uri="{FF2B5EF4-FFF2-40B4-BE49-F238E27FC236}">
                      <a16:creationId xmlns:a16="http://schemas.microsoft.com/office/drawing/2014/main" xmlns="" id="{0BC56DB3-BDDE-4B2F-915F-32F389B52AF6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45">
                  <a:extLst>
                    <a:ext uri="{FF2B5EF4-FFF2-40B4-BE49-F238E27FC236}">
                      <a16:creationId xmlns:a16="http://schemas.microsoft.com/office/drawing/2014/main" xmlns="" id="{248C6B1E-A5FD-4A1C-A414-54814B37CE29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46">
                  <a:extLst>
                    <a:ext uri="{FF2B5EF4-FFF2-40B4-BE49-F238E27FC236}">
                      <a16:creationId xmlns:a16="http://schemas.microsoft.com/office/drawing/2014/main" xmlns="" id="{DF7BBA74-84E7-4A51-B5CF-D35FCD1B6F7A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47">
                  <a:extLst>
                    <a:ext uri="{FF2B5EF4-FFF2-40B4-BE49-F238E27FC236}">
                      <a16:creationId xmlns:a16="http://schemas.microsoft.com/office/drawing/2014/main" xmlns="" id="{1A7B6D87-5B01-4131-A025-C1E28A93B44C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48">
                  <a:extLst>
                    <a:ext uri="{FF2B5EF4-FFF2-40B4-BE49-F238E27FC236}">
                      <a16:creationId xmlns:a16="http://schemas.microsoft.com/office/drawing/2014/main" xmlns="" id="{CB7889BD-2A38-4D3D-B02D-78DB530D0DE2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49">
                  <a:extLst>
                    <a:ext uri="{FF2B5EF4-FFF2-40B4-BE49-F238E27FC236}">
                      <a16:creationId xmlns:a16="http://schemas.microsoft.com/office/drawing/2014/main" xmlns="" id="{9DE0C1E2-D505-4657-8807-1013B4FF5619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50">
                  <a:extLst>
                    <a:ext uri="{FF2B5EF4-FFF2-40B4-BE49-F238E27FC236}">
                      <a16:creationId xmlns:a16="http://schemas.microsoft.com/office/drawing/2014/main" xmlns="" id="{5F88D317-25B6-4E48-9E30-A5DB4115F718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56">
                  <a:extLst>
                    <a:ext uri="{FF2B5EF4-FFF2-40B4-BE49-F238E27FC236}">
                      <a16:creationId xmlns:a16="http://schemas.microsoft.com/office/drawing/2014/main" xmlns="" id="{A7ED75E5-327F-44EB-8755-D2C0AB6F7819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57">
                  <a:extLst>
                    <a:ext uri="{FF2B5EF4-FFF2-40B4-BE49-F238E27FC236}">
                      <a16:creationId xmlns:a16="http://schemas.microsoft.com/office/drawing/2014/main" xmlns="" id="{8FF6C684-4CFF-4AAE-8342-D9ABA3462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58">
                  <a:extLst>
                    <a:ext uri="{FF2B5EF4-FFF2-40B4-BE49-F238E27FC236}">
                      <a16:creationId xmlns:a16="http://schemas.microsoft.com/office/drawing/2014/main" xmlns="" id="{F861BD44-CCFD-4381-AA5F-D8AB5DF104D0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59">
                  <a:extLst>
                    <a:ext uri="{FF2B5EF4-FFF2-40B4-BE49-F238E27FC236}">
                      <a16:creationId xmlns:a16="http://schemas.microsoft.com/office/drawing/2014/main" xmlns="" id="{A8238BD6-E4ED-4C26-B984-CF2CF685BFF7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Oval 460">
                  <a:extLst>
                    <a:ext uri="{FF2B5EF4-FFF2-40B4-BE49-F238E27FC236}">
                      <a16:creationId xmlns:a16="http://schemas.microsoft.com/office/drawing/2014/main" xmlns="" id="{292A440B-D931-4401-9C54-9D28B22DB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461">
                  <a:extLst>
                    <a:ext uri="{FF2B5EF4-FFF2-40B4-BE49-F238E27FC236}">
                      <a16:creationId xmlns:a16="http://schemas.microsoft.com/office/drawing/2014/main" xmlns="" id="{93342275-972C-4ABA-9F0D-B4A8A0B41431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62">
                  <a:extLst>
                    <a:ext uri="{FF2B5EF4-FFF2-40B4-BE49-F238E27FC236}">
                      <a16:creationId xmlns:a16="http://schemas.microsoft.com/office/drawing/2014/main" xmlns="" id="{F4011D35-CE59-44AC-B9E0-CDEDAAE094E4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463">
                  <a:extLst>
                    <a:ext uri="{FF2B5EF4-FFF2-40B4-BE49-F238E27FC236}">
                      <a16:creationId xmlns:a16="http://schemas.microsoft.com/office/drawing/2014/main" xmlns="" id="{FEE19A07-3D6E-4D97-9DA5-48BA4D3ECB8F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464">
                  <a:extLst>
                    <a:ext uri="{FF2B5EF4-FFF2-40B4-BE49-F238E27FC236}">
                      <a16:creationId xmlns:a16="http://schemas.microsoft.com/office/drawing/2014/main" xmlns="" id="{E915E8AD-D1B5-4E3F-9D6D-C97F0EF3174E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465">
                  <a:extLst>
                    <a:ext uri="{FF2B5EF4-FFF2-40B4-BE49-F238E27FC236}">
                      <a16:creationId xmlns:a16="http://schemas.microsoft.com/office/drawing/2014/main" xmlns="" id="{4000AB39-29FA-413A-BB1A-E4302236FB36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466">
                  <a:extLst>
                    <a:ext uri="{FF2B5EF4-FFF2-40B4-BE49-F238E27FC236}">
                      <a16:creationId xmlns:a16="http://schemas.microsoft.com/office/drawing/2014/main" xmlns="" id="{71768E17-E504-4CD8-92B3-9ED0773FBD93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467">
                  <a:extLst>
                    <a:ext uri="{FF2B5EF4-FFF2-40B4-BE49-F238E27FC236}">
                      <a16:creationId xmlns:a16="http://schemas.microsoft.com/office/drawing/2014/main" xmlns="" id="{5FF748D6-03FB-446C-B24A-7B578CA66DB5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468">
                  <a:extLst>
                    <a:ext uri="{FF2B5EF4-FFF2-40B4-BE49-F238E27FC236}">
                      <a16:creationId xmlns:a16="http://schemas.microsoft.com/office/drawing/2014/main" xmlns="" id="{0C2A6F6C-E7FE-4D2A-848D-C69346230C9D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469">
                  <a:extLst>
                    <a:ext uri="{FF2B5EF4-FFF2-40B4-BE49-F238E27FC236}">
                      <a16:creationId xmlns:a16="http://schemas.microsoft.com/office/drawing/2014/main" xmlns="" id="{7B56570F-0AD5-44C0-A146-4C3FD5BB925E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470">
                  <a:extLst>
                    <a:ext uri="{FF2B5EF4-FFF2-40B4-BE49-F238E27FC236}">
                      <a16:creationId xmlns:a16="http://schemas.microsoft.com/office/drawing/2014/main" xmlns="" id="{E4AFA4E0-F0B6-46AD-8023-F9B83EFBD3A6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71">
                  <a:extLst>
                    <a:ext uri="{FF2B5EF4-FFF2-40B4-BE49-F238E27FC236}">
                      <a16:creationId xmlns:a16="http://schemas.microsoft.com/office/drawing/2014/main" xmlns="" id="{FD7262EF-4F4C-4330-A53D-6E5011FA5D6C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72">
                  <a:extLst>
                    <a:ext uri="{FF2B5EF4-FFF2-40B4-BE49-F238E27FC236}">
                      <a16:creationId xmlns:a16="http://schemas.microsoft.com/office/drawing/2014/main" xmlns="" id="{E3985263-124A-4B04-AFFE-D8F270D84497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73">
                  <a:extLst>
                    <a:ext uri="{FF2B5EF4-FFF2-40B4-BE49-F238E27FC236}">
                      <a16:creationId xmlns:a16="http://schemas.microsoft.com/office/drawing/2014/main" xmlns="" id="{E1AD9536-CEA7-484D-AFCD-5DA0A3132222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Rectangle 474">
                  <a:extLst>
                    <a:ext uri="{FF2B5EF4-FFF2-40B4-BE49-F238E27FC236}">
                      <a16:creationId xmlns:a16="http://schemas.microsoft.com/office/drawing/2014/main" xmlns="" id="{57288091-D1FA-4374-8BE6-D7A65BEE5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475">
                  <a:extLst>
                    <a:ext uri="{FF2B5EF4-FFF2-40B4-BE49-F238E27FC236}">
                      <a16:creationId xmlns:a16="http://schemas.microsoft.com/office/drawing/2014/main" xmlns="" id="{EEB45F4C-4532-4E22-AF24-23FD86C3C464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2EBAA1F1-973C-4775-9BBB-37144FED8E8E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34" name="Group 407">
                  <a:extLst>
                    <a:ext uri="{FF2B5EF4-FFF2-40B4-BE49-F238E27FC236}">
                      <a16:creationId xmlns:a16="http://schemas.microsoft.com/office/drawing/2014/main" xmlns="" id="{ABE792F0-02E3-4B2B-AC36-8B8FDDACD02A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57" name="Freeform 207">
                    <a:extLst>
                      <a:ext uri="{FF2B5EF4-FFF2-40B4-BE49-F238E27FC236}">
                        <a16:creationId xmlns:a16="http://schemas.microsoft.com/office/drawing/2014/main" xmlns="" id="{24654380-ED62-4840-A173-D939CED92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08">
                    <a:extLst>
                      <a:ext uri="{FF2B5EF4-FFF2-40B4-BE49-F238E27FC236}">
                        <a16:creationId xmlns:a16="http://schemas.microsoft.com/office/drawing/2014/main" xmlns="" id="{A529F3EC-95AF-4FE1-9C25-BA4FD7E25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09">
                    <a:extLst>
                      <a:ext uri="{FF2B5EF4-FFF2-40B4-BE49-F238E27FC236}">
                        <a16:creationId xmlns:a16="http://schemas.microsoft.com/office/drawing/2014/main" xmlns="" id="{1732DFD0-D55A-4F50-B361-118B86181F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10">
                    <a:extLst>
                      <a:ext uri="{FF2B5EF4-FFF2-40B4-BE49-F238E27FC236}">
                        <a16:creationId xmlns:a16="http://schemas.microsoft.com/office/drawing/2014/main" xmlns="" id="{A93BE567-5017-4001-8066-AF03197F4C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11">
                    <a:extLst>
                      <a:ext uri="{FF2B5EF4-FFF2-40B4-BE49-F238E27FC236}">
                        <a16:creationId xmlns:a16="http://schemas.microsoft.com/office/drawing/2014/main" xmlns="" id="{96EA14F8-F7D0-4F98-B5F8-66EBDE7DAA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12">
                    <a:extLst>
                      <a:ext uri="{FF2B5EF4-FFF2-40B4-BE49-F238E27FC236}">
                        <a16:creationId xmlns:a16="http://schemas.microsoft.com/office/drawing/2014/main" xmlns="" id="{911AF3BE-A35D-4ADC-A19E-228B9942D9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13">
                    <a:extLst>
                      <a:ext uri="{FF2B5EF4-FFF2-40B4-BE49-F238E27FC236}">
                        <a16:creationId xmlns:a16="http://schemas.microsoft.com/office/drawing/2014/main" xmlns="" id="{5BE368DD-366A-4765-9780-C43D316AE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14">
                    <a:extLst>
                      <a:ext uri="{FF2B5EF4-FFF2-40B4-BE49-F238E27FC236}">
                        <a16:creationId xmlns:a16="http://schemas.microsoft.com/office/drawing/2014/main" xmlns="" id="{3A978225-460E-41BB-B001-EAEC6F04A1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15">
                    <a:extLst>
                      <a:ext uri="{FF2B5EF4-FFF2-40B4-BE49-F238E27FC236}">
                        <a16:creationId xmlns:a16="http://schemas.microsoft.com/office/drawing/2014/main" xmlns="" id="{7EA46167-A168-4F25-B8E9-A2D4332E8D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16">
                    <a:extLst>
                      <a:ext uri="{FF2B5EF4-FFF2-40B4-BE49-F238E27FC236}">
                        <a16:creationId xmlns:a16="http://schemas.microsoft.com/office/drawing/2014/main" xmlns="" id="{D46524A5-55EC-47B1-9D5C-F8F9E2DC8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17">
                    <a:extLst>
                      <a:ext uri="{FF2B5EF4-FFF2-40B4-BE49-F238E27FC236}">
                        <a16:creationId xmlns:a16="http://schemas.microsoft.com/office/drawing/2014/main" xmlns="" id="{2C928D6A-2F90-4398-A178-ABC1A48F6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18">
                    <a:extLst>
                      <a:ext uri="{FF2B5EF4-FFF2-40B4-BE49-F238E27FC236}">
                        <a16:creationId xmlns:a16="http://schemas.microsoft.com/office/drawing/2014/main" xmlns="" id="{57A24BE6-7177-4D96-AA43-EEAC496455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19">
                    <a:extLst>
                      <a:ext uri="{FF2B5EF4-FFF2-40B4-BE49-F238E27FC236}">
                        <a16:creationId xmlns:a16="http://schemas.microsoft.com/office/drawing/2014/main" xmlns="" id="{4149A83B-EFE9-48C5-9B9D-442AEC8651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20">
                    <a:extLst>
                      <a:ext uri="{FF2B5EF4-FFF2-40B4-BE49-F238E27FC236}">
                        <a16:creationId xmlns:a16="http://schemas.microsoft.com/office/drawing/2014/main" xmlns="" id="{202BA52D-5306-450D-96DF-72F1061B8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21">
                    <a:extLst>
                      <a:ext uri="{FF2B5EF4-FFF2-40B4-BE49-F238E27FC236}">
                        <a16:creationId xmlns:a16="http://schemas.microsoft.com/office/drawing/2014/main" xmlns="" id="{07A6BAD3-0894-41D9-BDD9-F4D077F81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22">
                    <a:extLst>
                      <a:ext uri="{FF2B5EF4-FFF2-40B4-BE49-F238E27FC236}">
                        <a16:creationId xmlns:a16="http://schemas.microsoft.com/office/drawing/2014/main" xmlns="" id="{BC77A0D9-3C14-4C98-AD66-1DC1765F5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23">
                    <a:extLst>
                      <a:ext uri="{FF2B5EF4-FFF2-40B4-BE49-F238E27FC236}">
                        <a16:creationId xmlns:a16="http://schemas.microsoft.com/office/drawing/2014/main" xmlns="" id="{51FB128D-38E4-48F2-9361-643A31A850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24">
                    <a:extLst>
                      <a:ext uri="{FF2B5EF4-FFF2-40B4-BE49-F238E27FC236}">
                        <a16:creationId xmlns:a16="http://schemas.microsoft.com/office/drawing/2014/main" xmlns="" id="{8B1B029C-62ED-4CC7-8C47-D393302307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25">
                    <a:extLst>
                      <a:ext uri="{FF2B5EF4-FFF2-40B4-BE49-F238E27FC236}">
                        <a16:creationId xmlns:a16="http://schemas.microsoft.com/office/drawing/2014/main" xmlns="" id="{A19C046E-5340-4B8B-9C0D-2AEBD8AF4E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26">
                    <a:extLst>
                      <a:ext uri="{FF2B5EF4-FFF2-40B4-BE49-F238E27FC236}">
                        <a16:creationId xmlns:a16="http://schemas.microsoft.com/office/drawing/2014/main" xmlns="" id="{77990C19-F2B2-4845-A5A7-1E62B935E4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27">
                    <a:extLst>
                      <a:ext uri="{FF2B5EF4-FFF2-40B4-BE49-F238E27FC236}">
                        <a16:creationId xmlns:a16="http://schemas.microsoft.com/office/drawing/2014/main" xmlns="" id="{A4501E1E-421B-470A-A0D6-49FAA26206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28">
                    <a:extLst>
                      <a:ext uri="{FF2B5EF4-FFF2-40B4-BE49-F238E27FC236}">
                        <a16:creationId xmlns:a16="http://schemas.microsoft.com/office/drawing/2014/main" xmlns="" id="{3173149B-5012-4D0D-8017-138F185736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29">
                    <a:extLst>
                      <a:ext uri="{FF2B5EF4-FFF2-40B4-BE49-F238E27FC236}">
                        <a16:creationId xmlns:a16="http://schemas.microsoft.com/office/drawing/2014/main" xmlns="" id="{0A3DFB67-2647-4AFA-9E4A-68979ACE1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30">
                    <a:extLst>
                      <a:ext uri="{FF2B5EF4-FFF2-40B4-BE49-F238E27FC236}">
                        <a16:creationId xmlns:a16="http://schemas.microsoft.com/office/drawing/2014/main" xmlns="" id="{A2869231-22FB-4B65-9653-D6A7C5BFE6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31">
                    <a:extLst>
                      <a:ext uri="{FF2B5EF4-FFF2-40B4-BE49-F238E27FC236}">
                        <a16:creationId xmlns:a16="http://schemas.microsoft.com/office/drawing/2014/main" xmlns="" id="{FD6EA070-A547-45F7-9480-0E976B9A9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32">
                    <a:extLst>
                      <a:ext uri="{FF2B5EF4-FFF2-40B4-BE49-F238E27FC236}">
                        <a16:creationId xmlns:a16="http://schemas.microsoft.com/office/drawing/2014/main" xmlns="" id="{A3A212E7-AD1C-4C34-A0AD-7C09E09357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33">
                    <a:extLst>
                      <a:ext uri="{FF2B5EF4-FFF2-40B4-BE49-F238E27FC236}">
                        <a16:creationId xmlns:a16="http://schemas.microsoft.com/office/drawing/2014/main" xmlns="" id="{6713B1AD-EF30-459B-BD09-67DD2CAC0B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34">
                    <a:extLst>
                      <a:ext uri="{FF2B5EF4-FFF2-40B4-BE49-F238E27FC236}">
                        <a16:creationId xmlns:a16="http://schemas.microsoft.com/office/drawing/2014/main" xmlns="" id="{D66B41A7-5936-43AC-94CD-C699213784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35">
                    <a:extLst>
                      <a:ext uri="{FF2B5EF4-FFF2-40B4-BE49-F238E27FC236}">
                        <a16:creationId xmlns:a16="http://schemas.microsoft.com/office/drawing/2014/main" xmlns="" id="{886D8368-C848-491F-8329-3A23F7D07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36">
                    <a:extLst>
                      <a:ext uri="{FF2B5EF4-FFF2-40B4-BE49-F238E27FC236}">
                        <a16:creationId xmlns:a16="http://schemas.microsoft.com/office/drawing/2014/main" xmlns="" id="{20557E9C-F034-4F89-99E5-4150AE0A6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37">
                    <a:extLst>
                      <a:ext uri="{FF2B5EF4-FFF2-40B4-BE49-F238E27FC236}">
                        <a16:creationId xmlns:a16="http://schemas.microsoft.com/office/drawing/2014/main" xmlns="" id="{AC932BBC-626E-459A-BEF8-816E0A3B7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38">
                    <a:extLst>
                      <a:ext uri="{FF2B5EF4-FFF2-40B4-BE49-F238E27FC236}">
                        <a16:creationId xmlns:a16="http://schemas.microsoft.com/office/drawing/2014/main" xmlns="" id="{75E45F86-B490-4DE3-AB0D-9574CB9E52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39">
                    <a:extLst>
                      <a:ext uri="{FF2B5EF4-FFF2-40B4-BE49-F238E27FC236}">
                        <a16:creationId xmlns:a16="http://schemas.microsoft.com/office/drawing/2014/main" xmlns="" id="{2C6FD803-A1C5-4687-B636-568C03DE9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40">
                    <a:extLst>
                      <a:ext uri="{FF2B5EF4-FFF2-40B4-BE49-F238E27FC236}">
                        <a16:creationId xmlns:a16="http://schemas.microsoft.com/office/drawing/2014/main" xmlns="" id="{736F0B2C-247C-4F06-80FC-3FB6CDF9A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41">
                    <a:extLst>
                      <a:ext uri="{FF2B5EF4-FFF2-40B4-BE49-F238E27FC236}">
                        <a16:creationId xmlns:a16="http://schemas.microsoft.com/office/drawing/2014/main" xmlns="" id="{211FFBA9-5F37-472C-8AA1-786D1F26BF2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42">
                    <a:extLst>
                      <a:ext uri="{FF2B5EF4-FFF2-40B4-BE49-F238E27FC236}">
                        <a16:creationId xmlns:a16="http://schemas.microsoft.com/office/drawing/2014/main" xmlns="" id="{3335042F-D029-49A8-BC6A-E515B07E33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43">
                    <a:extLst>
                      <a:ext uri="{FF2B5EF4-FFF2-40B4-BE49-F238E27FC236}">
                        <a16:creationId xmlns:a16="http://schemas.microsoft.com/office/drawing/2014/main" xmlns="" id="{7D417FBA-EA66-449D-ACAD-DBCA24FD69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44">
                    <a:extLst>
                      <a:ext uri="{FF2B5EF4-FFF2-40B4-BE49-F238E27FC236}">
                        <a16:creationId xmlns:a16="http://schemas.microsoft.com/office/drawing/2014/main" xmlns="" id="{E40E0C94-65D9-4E97-A76C-2B726669E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45">
                    <a:extLst>
                      <a:ext uri="{FF2B5EF4-FFF2-40B4-BE49-F238E27FC236}">
                        <a16:creationId xmlns:a16="http://schemas.microsoft.com/office/drawing/2014/main" xmlns="" id="{BF6BAEF7-F73E-4AE4-92CF-C892198BA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46">
                    <a:extLst>
                      <a:ext uri="{FF2B5EF4-FFF2-40B4-BE49-F238E27FC236}">
                        <a16:creationId xmlns:a16="http://schemas.microsoft.com/office/drawing/2014/main" xmlns="" id="{E8332861-0B5A-42EA-AA19-1207DBA729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47">
                    <a:extLst>
                      <a:ext uri="{FF2B5EF4-FFF2-40B4-BE49-F238E27FC236}">
                        <a16:creationId xmlns:a16="http://schemas.microsoft.com/office/drawing/2014/main" xmlns="" id="{872687A7-7B99-4541-8155-E0F0FBA976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48">
                    <a:extLst>
                      <a:ext uri="{FF2B5EF4-FFF2-40B4-BE49-F238E27FC236}">
                        <a16:creationId xmlns:a16="http://schemas.microsoft.com/office/drawing/2014/main" xmlns="" id="{F89C7A39-40AE-4716-BEF8-516347DFE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49">
                    <a:extLst>
                      <a:ext uri="{FF2B5EF4-FFF2-40B4-BE49-F238E27FC236}">
                        <a16:creationId xmlns:a16="http://schemas.microsoft.com/office/drawing/2014/main" xmlns="" id="{F3FA4AB4-E071-4CC0-9210-92C6A259B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50">
                    <a:extLst>
                      <a:ext uri="{FF2B5EF4-FFF2-40B4-BE49-F238E27FC236}">
                        <a16:creationId xmlns:a16="http://schemas.microsoft.com/office/drawing/2014/main" xmlns="" id="{07272E64-F260-4AC4-836B-33FDDCE395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51">
                    <a:extLst>
                      <a:ext uri="{FF2B5EF4-FFF2-40B4-BE49-F238E27FC236}">
                        <a16:creationId xmlns:a16="http://schemas.microsoft.com/office/drawing/2014/main" xmlns="" id="{98911015-9260-4440-BC4D-9A91FCC9B9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52">
                    <a:extLst>
                      <a:ext uri="{FF2B5EF4-FFF2-40B4-BE49-F238E27FC236}">
                        <a16:creationId xmlns:a16="http://schemas.microsoft.com/office/drawing/2014/main" xmlns="" id="{92159B8E-828D-46A9-9FC6-12E998869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53">
                    <a:extLst>
                      <a:ext uri="{FF2B5EF4-FFF2-40B4-BE49-F238E27FC236}">
                        <a16:creationId xmlns:a16="http://schemas.microsoft.com/office/drawing/2014/main" xmlns="" id="{CB938E20-2BAC-4D5C-A9D4-96B8BCAC4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54">
                    <a:extLst>
                      <a:ext uri="{FF2B5EF4-FFF2-40B4-BE49-F238E27FC236}">
                        <a16:creationId xmlns:a16="http://schemas.microsoft.com/office/drawing/2014/main" xmlns="" id="{66A0E8A2-D383-4013-82B7-F0A8AD240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55">
                    <a:extLst>
                      <a:ext uri="{FF2B5EF4-FFF2-40B4-BE49-F238E27FC236}">
                        <a16:creationId xmlns:a16="http://schemas.microsoft.com/office/drawing/2014/main" xmlns="" id="{B07E94E5-D77B-451B-9096-97D1E2145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56">
                    <a:extLst>
                      <a:ext uri="{FF2B5EF4-FFF2-40B4-BE49-F238E27FC236}">
                        <a16:creationId xmlns:a16="http://schemas.microsoft.com/office/drawing/2014/main" xmlns="" id="{319A3784-BDD5-4594-B0C0-882F28BF2D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57">
                    <a:extLst>
                      <a:ext uri="{FF2B5EF4-FFF2-40B4-BE49-F238E27FC236}">
                        <a16:creationId xmlns:a16="http://schemas.microsoft.com/office/drawing/2014/main" xmlns="" id="{2A80FDE6-3FA3-4406-94A4-93B11234C8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58">
                    <a:extLst>
                      <a:ext uri="{FF2B5EF4-FFF2-40B4-BE49-F238E27FC236}">
                        <a16:creationId xmlns:a16="http://schemas.microsoft.com/office/drawing/2014/main" xmlns="" id="{13EB590F-CF81-4995-BF34-BEB2952E0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59">
                    <a:extLst>
                      <a:ext uri="{FF2B5EF4-FFF2-40B4-BE49-F238E27FC236}">
                        <a16:creationId xmlns:a16="http://schemas.microsoft.com/office/drawing/2014/main" xmlns="" id="{7ED2C099-CF85-4004-8D5A-31B3FD910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60">
                    <a:extLst>
                      <a:ext uri="{FF2B5EF4-FFF2-40B4-BE49-F238E27FC236}">
                        <a16:creationId xmlns:a16="http://schemas.microsoft.com/office/drawing/2014/main" xmlns="" id="{AAE23CF5-E4BE-43C7-8A0D-A8089A621D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61">
                    <a:extLst>
                      <a:ext uri="{FF2B5EF4-FFF2-40B4-BE49-F238E27FC236}">
                        <a16:creationId xmlns:a16="http://schemas.microsoft.com/office/drawing/2014/main" xmlns="" id="{20AC1E73-5A68-4B92-8BEA-BE169A91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62">
                    <a:extLst>
                      <a:ext uri="{FF2B5EF4-FFF2-40B4-BE49-F238E27FC236}">
                        <a16:creationId xmlns:a16="http://schemas.microsoft.com/office/drawing/2014/main" xmlns="" id="{07C5E4F6-8885-4B99-8DBC-DFE83DFE4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63">
                    <a:extLst>
                      <a:ext uri="{FF2B5EF4-FFF2-40B4-BE49-F238E27FC236}">
                        <a16:creationId xmlns:a16="http://schemas.microsoft.com/office/drawing/2014/main" xmlns="" id="{75ABBE52-1DFD-4B4A-AE48-E4EC4074CE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64">
                    <a:extLst>
                      <a:ext uri="{FF2B5EF4-FFF2-40B4-BE49-F238E27FC236}">
                        <a16:creationId xmlns:a16="http://schemas.microsoft.com/office/drawing/2014/main" xmlns="" id="{17D0AB22-5F84-496C-A419-87FF9ED633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65">
                    <a:extLst>
                      <a:ext uri="{FF2B5EF4-FFF2-40B4-BE49-F238E27FC236}">
                        <a16:creationId xmlns:a16="http://schemas.microsoft.com/office/drawing/2014/main" xmlns="" id="{8AC6C3B6-C65E-4120-B5E0-90132453C2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66">
                    <a:extLst>
                      <a:ext uri="{FF2B5EF4-FFF2-40B4-BE49-F238E27FC236}">
                        <a16:creationId xmlns:a16="http://schemas.microsoft.com/office/drawing/2014/main" xmlns="" id="{E8F24C2D-7527-4F0B-9485-A9F4D4901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67">
                    <a:extLst>
                      <a:ext uri="{FF2B5EF4-FFF2-40B4-BE49-F238E27FC236}">
                        <a16:creationId xmlns:a16="http://schemas.microsoft.com/office/drawing/2014/main" xmlns="" id="{5B5406FD-6DE9-4D14-B9A6-E553668A2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68">
                    <a:extLst>
                      <a:ext uri="{FF2B5EF4-FFF2-40B4-BE49-F238E27FC236}">
                        <a16:creationId xmlns:a16="http://schemas.microsoft.com/office/drawing/2014/main" xmlns="" id="{3B7CD5B7-1AAD-4EE9-AC55-44B032E575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69">
                    <a:extLst>
                      <a:ext uri="{FF2B5EF4-FFF2-40B4-BE49-F238E27FC236}">
                        <a16:creationId xmlns:a16="http://schemas.microsoft.com/office/drawing/2014/main" xmlns="" id="{A915A08F-0DC6-4BF3-9CD4-5083A57C1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70">
                    <a:extLst>
                      <a:ext uri="{FF2B5EF4-FFF2-40B4-BE49-F238E27FC236}">
                        <a16:creationId xmlns:a16="http://schemas.microsoft.com/office/drawing/2014/main" xmlns="" id="{D4D471CD-FD89-4709-A0BE-EB2D42A649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71">
                    <a:extLst>
                      <a:ext uri="{FF2B5EF4-FFF2-40B4-BE49-F238E27FC236}">
                        <a16:creationId xmlns:a16="http://schemas.microsoft.com/office/drawing/2014/main" xmlns="" id="{4BCD093A-9007-41C5-80A7-13D33A4252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72">
                    <a:extLst>
                      <a:ext uri="{FF2B5EF4-FFF2-40B4-BE49-F238E27FC236}">
                        <a16:creationId xmlns:a16="http://schemas.microsoft.com/office/drawing/2014/main" xmlns="" id="{47DC60A9-C9D9-4635-A611-7F43A6BBED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73">
                    <a:extLst>
                      <a:ext uri="{FF2B5EF4-FFF2-40B4-BE49-F238E27FC236}">
                        <a16:creationId xmlns:a16="http://schemas.microsoft.com/office/drawing/2014/main" xmlns="" id="{D787A7A6-1BD3-44B5-8AFA-6286FEBA5B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74">
                    <a:extLst>
                      <a:ext uri="{FF2B5EF4-FFF2-40B4-BE49-F238E27FC236}">
                        <a16:creationId xmlns:a16="http://schemas.microsoft.com/office/drawing/2014/main" xmlns="" id="{37DA6BA5-FC01-4EE2-A068-3E56ACB7D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75">
                    <a:extLst>
                      <a:ext uri="{FF2B5EF4-FFF2-40B4-BE49-F238E27FC236}">
                        <a16:creationId xmlns:a16="http://schemas.microsoft.com/office/drawing/2014/main" xmlns="" id="{4330BBB2-EC87-4CA1-AAA9-AA40EDD5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76">
                    <a:extLst>
                      <a:ext uri="{FF2B5EF4-FFF2-40B4-BE49-F238E27FC236}">
                        <a16:creationId xmlns:a16="http://schemas.microsoft.com/office/drawing/2014/main" xmlns="" id="{BD79B981-57F0-4192-BB15-C968547AA9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77">
                    <a:extLst>
                      <a:ext uri="{FF2B5EF4-FFF2-40B4-BE49-F238E27FC236}">
                        <a16:creationId xmlns:a16="http://schemas.microsoft.com/office/drawing/2014/main" xmlns="" id="{2FF996A9-1A52-4A94-B2DE-846905C6C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78">
                    <a:extLst>
                      <a:ext uri="{FF2B5EF4-FFF2-40B4-BE49-F238E27FC236}">
                        <a16:creationId xmlns:a16="http://schemas.microsoft.com/office/drawing/2014/main" xmlns="" id="{6F1D7B59-72FA-4492-BA33-2C0DBAA96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79">
                    <a:extLst>
                      <a:ext uri="{FF2B5EF4-FFF2-40B4-BE49-F238E27FC236}">
                        <a16:creationId xmlns:a16="http://schemas.microsoft.com/office/drawing/2014/main" xmlns="" id="{6B50CFFA-B639-47A1-BBAA-A03CAA510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80">
                    <a:extLst>
                      <a:ext uri="{FF2B5EF4-FFF2-40B4-BE49-F238E27FC236}">
                        <a16:creationId xmlns:a16="http://schemas.microsoft.com/office/drawing/2014/main" xmlns="" id="{DC278C7D-116F-4D96-8433-3B7698F26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81">
                    <a:extLst>
                      <a:ext uri="{FF2B5EF4-FFF2-40B4-BE49-F238E27FC236}">
                        <a16:creationId xmlns:a16="http://schemas.microsoft.com/office/drawing/2014/main" xmlns="" id="{12C5DDB0-0915-4D24-AC45-31283D4E2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82">
                    <a:extLst>
                      <a:ext uri="{FF2B5EF4-FFF2-40B4-BE49-F238E27FC236}">
                        <a16:creationId xmlns:a16="http://schemas.microsoft.com/office/drawing/2014/main" xmlns="" id="{BCE0A595-641C-4C3C-BD1F-2923EB5B8B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83">
                    <a:extLst>
                      <a:ext uri="{FF2B5EF4-FFF2-40B4-BE49-F238E27FC236}">
                        <a16:creationId xmlns:a16="http://schemas.microsoft.com/office/drawing/2014/main" xmlns="" id="{95DF4624-EB89-476D-A0FA-894C634BFF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84">
                    <a:extLst>
                      <a:ext uri="{FF2B5EF4-FFF2-40B4-BE49-F238E27FC236}">
                        <a16:creationId xmlns:a16="http://schemas.microsoft.com/office/drawing/2014/main" xmlns="" id="{8D307555-7114-4073-AA03-3A2B83A4B9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85">
                    <a:extLst>
                      <a:ext uri="{FF2B5EF4-FFF2-40B4-BE49-F238E27FC236}">
                        <a16:creationId xmlns:a16="http://schemas.microsoft.com/office/drawing/2014/main" xmlns="" id="{EE4B1C89-BFD6-4C0E-BF77-E21F4B8D3D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86">
                    <a:extLst>
                      <a:ext uri="{FF2B5EF4-FFF2-40B4-BE49-F238E27FC236}">
                        <a16:creationId xmlns:a16="http://schemas.microsoft.com/office/drawing/2014/main" xmlns="" id="{D1B43CE6-0D81-460A-8CB1-C229AA148B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87">
                    <a:extLst>
                      <a:ext uri="{FF2B5EF4-FFF2-40B4-BE49-F238E27FC236}">
                        <a16:creationId xmlns:a16="http://schemas.microsoft.com/office/drawing/2014/main" xmlns="" id="{6FCA9F11-9EE7-49F0-943F-F6682B558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88">
                    <a:extLst>
                      <a:ext uri="{FF2B5EF4-FFF2-40B4-BE49-F238E27FC236}">
                        <a16:creationId xmlns:a16="http://schemas.microsoft.com/office/drawing/2014/main" xmlns="" id="{5B1E8F7D-FD6D-4CCE-925B-3699693C1C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89">
                    <a:extLst>
                      <a:ext uri="{FF2B5EF4-FFF2-40B4-BE49-F238E27FC236}">
                        <a16:creationId xmlns:a16="http://schemas.microsoft.com/office/drawing/2014/main" xmlns="" id="{6C6463C6-F0BB-4CAB-AA6D-094CC60F4E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90">
                    <a:extLst>
                      <a:ext uri="{FF2B5EF4-FFF2-40B4-BE49-F238E27FC236}">
                        <a16:creationId xmlns:a16="http://schemas.microsoft.com/office/drawing/2014/main" xmlns="" id="{B45910B0-6FC2-402D-B1AE-3420868D57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91">
                    <a:extLst>
                      <a:ext uri="{FF2B5EF4-FFF2-40B4-BE49-F238E27FC236}">
                        <a16:creationId xmlns:a16="http://schemas.microsoft.com/office/drawing/2014/main" xmlns="" id="{E456B9BE-2068-46C9-B6E1-9383462CDA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92">
                    <a:extLst>
                      <a:ext uri="{FF2B5EF4-FFF2-40B4-BE49-F238E27FC236}">
                        <a16:creationId xmlns:a16="http://schemas.microsoft.com/office/drawing/2014/main" xmlns="" id="{54D7B469-6196-47BA-81F5-C5BD6D8403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93">
                    <a:extLst>
                      <a:ext uri="{FF2B5EF4-FFF2-40B4-BE49-F238E27FC236}">
                        <a16:creationId xmlns:a16="http://schemas.microsoft.com/office/drawing/2014/main" xmlns="" id="{3DB80A93-AAD1-4921-8FA1-F0C34AEFA9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94">
                    <a:extLst>
                      <a:ext uri="{FF2B5EF4-FFF2-40B4-BE49-F238E27FC236}">
                        <a16:creationId xmlns:a16="http://schemas.microsoft.com/office/drawing/2014/main" xmlns="" id="{564D3DF8-4DE6-4FD2-A1C6-8840279ED3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95">
                    <a:extLst>
                      <a:ext uri="{FF2B5EF4-FFF2-40B4-BE49-F238E27FC236}">
                        <a16:creationId xmlns:a16="http://schemas.microsoft.com/office/drawing/2014/main" xmlns="" id="{8C996F34-2F56-4033-9858-696C65FB6F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96">
                    <a:extLst>
                      <a:ext uri="{FF2B5EF4-FFF2-40B4-BE49-F238E27FC236}">
                        <a16:creationId xmlns:a16="http://schemas.microsoft.com/office/drawing/2014/main" xmlns="" id="{0BD0E318-DB1E-4071-83E3-52EF7A09BA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97">
                    <a:extLst>
                      <a:ext uri="{FF2B5EF4-FFF2-40B4-BE49-F238E27FC236}">
                        <a16:creationId xmlns:a16="http://schemas.microsoft.com/office/drawing/2014/main" xmlns="" id="{B8B01287-8CA7-41D8-AC5E-BCAC0A429F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98">
                    <a:extLst>
                      <a:ext uri="{FF2B5EF4-FFF2-40B4-BE49-F238E27FC236}">
                        <a16:creationId xmlns:a16="http://schemas.microsoft.com/office/drawing/2014/main" xmlns="" id="{A5A0BD2C-DD1D-47C6-B5F7-4861F795F7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99">
                    <a:extLst>
                      <a:ext uri="{FF2B5EF4-FFF2-40B4-BE49-F238E27FC236}">
                        <a16:creationId xmlns:a16="http://schemas.microsoft.com/office/drawing/2014/main" xmlns="" id="{9CF47351-7AEA-411D-9A91-B8A43FF809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00">
                    <a:extLst>
                      <a:ext uri="{FF2B5EF4-FFF2-40B4-BE49-F238E27FC236}">
                        <a16:creationId xmlns:a16="http://schemas.microsoft.com/office/drawing/2014/main" xmlns="" id="{C745B2C3-6B61-49E1-BF7D-53328BE31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01">
                    <a:extLst>
                      <a:ext uri="{FF2B5EF4-FFF2-40B4-BE49-F238E27FC236}">
                        <a16:creationId xmlns:a16="http://schemas.microsoft.com/office/drawing/2014/main" xmlns="" id="{50773620-F0F7-4D2D-A8F9-113974D25C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02">
                    <a:extLst>
                      <a:ext uri="{FF2B5EF4-FFF2-40B4-BE49-F238E27FC236}">
                        <a16:creationId xmlns:a16="http://schemas.microsoft.com/office/drawing/2014/main" xmlns="" id="{89806986-A97B-4C1F-96A1-9404BC2F4D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03">
                    <a:extLst>
                      <a:ext uri="{FF2B5EF4-FFF2-40B4-BE49-F238E27FC236}">
                        <a16:creationId xmlns:a16="http://schemas.microsoft.com/office/drawing/2014/main" xmlns="" id="{001A90BD-B523-4CA6-B933-CD9EB04890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04">
                    <a:extLst>
                      <a:ext uri="{FF2B5EF4-FFF2-40B4-BE49-F238E27FC236}">
                        <a16:creationId xmlns:a16="http://schemas.microsoft.com/office/drawing/2014/main" xmlns="" id="{8B7E81E9-6C5F-4DAA-8A38-5DF616B5DC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05">
                    <a:extLst>
                      <a:ext uri="{FF2B5EF4-FFF2-40B4-BE49-F238E27FC236}">
                        <a16:creationId xmlns:a16="http://schemas.microsoft.com/office/drawing/2014/main" xmlns="" id="{9ED9588F-1063-4337-AFBA-8162FB48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06">
                    <a:extLst>
                      <a:ext uri="{FF2B5EF4-FFF2-40B4-BE49-F238E27FC236}">
                        <a16:creationId xmlns:a16="http://schemas.microsoft.com/office/drawing/2014/main" xmlns="" id="{5D30E59B-62D3-4139-8B77-1B4BEB112B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07">
                    <a:extLst>
                      <a:ext uri="{FF2B5EF4-FFF2-40B4-BE49-F238E27FC236}">
                        <a16:creationId xmlns:a16="http://schemas.microsoft.com/office/drawing/2014/main" xmlns="" id="{F5C3C605-605B-448B-83BC-38E8BEDC7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08">
                    <a:extLst>
                      <a:ext uri="{FF2B5EF4-FFF2-40B4-BE49-F238E27FC236}">
                        <a16:creationId xmlns:a16="http://schemas.microsoft.com/office/drawing/2014/main" xmlns="" id="{BCD8D21F-8B9C-4A86-AAC3-6ED5626418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09">
                    <a:extLst>
                      <a:ext uri="{FF2B5EF4-FFF2-40B4-BE49-F238E27FC236}">
                        <a16:creationId xmlns:a16="http://schemas.microsoft.com/office/drawing/2014/main" xmlns="" id="{238D5711-40D4-4870-ADF2-8D6960D66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10">
                    <a:extLst>
                      <a:ext uri="{FF2B5EF4-FFF2-40B4-BE49-F238E27FC236}">
                        <a16:creationId xmlns:a16="http://schemas.microsoft.com/office/drawing/2014/main" xmlns="" id="{EE6C68EC-327C-458E-ABF2-B88A93CAE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11">
                    <a:extLst>
                      <a:ext uri="{FF2B5EF4-FFF2-40B4-BE49-F238E27FC236}">
                        <a16:creationId xmlns:a16="http://schemas.microsoft.com/office/drawing/2014/main" xmlns="" id="{C051708F-ECEC-429E-98B6-F2C337A186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12">
                    <a:extLst>
                      <a:ext uri="{FF2B5EF4-FFF2-40B4-BE49-F238E27FC236}">
                        <a16:creationId xmlns:a16="http://schemas.microsoft.com/office/drawing/2014/main" xmlns="" id="{3F716795-5FD2-4F14-AD82-DFDDD7C9D3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13">
                    <a:extLst>
                      <a:ext uri="{FF2B5EF4-FFF2-40B4-BE49-F238E27FC236}">
                        <a16:creationId xmlns:a16="http://schemas.microsoft.com/office/drawing/2014/main" xmlns="" id="{965056DC-63A6-4D75-B6DC-138CD7F1B4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14">
                    <a:extLst>
                      <a:ext uri="{FF2B5EF4-FFF2-40B4-BE49-F238E27FC236}">
                        <a16:creationId xmlns:a16="http://schemas.microsoft.com/office/drawing/2014/main" xmlns="" id="{0B0501B3-EB74-45B7-9A22-F2620A382A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15">
                    <a:extLst>
                      <a:ext uri="{FF2B5EF4-FFF2-40B4-BE49-F238E27FC236}">
                        <a16:creationId xmlns:a16="http://schemas.microsoft.com/office/drawing/2014/main" xmlns="" id="{4BFC9E07-6A48-408B-8EB5-36D12C5115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16">
                    <a:extLst>
                      <a:ext uri="{FF2B5EF4-FFF2-40B4-BE49-F238E27FC236}">
                        <a16:creationId xmlns:a16="http://schemas.microsoft.com/office/drawing/2014/main" xmlns="" id="{23AB1991-143E-4A90-9011-C19ACF74AE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17">
                    <a:extLst>
                      <a:ext uri="{FF2B5EF4-FFF2-40B4-BE49-F238E27FC236}">
                        <a16:creationId xmlns:a16="http://schemas.microsoft.com/office/drawing/2014/main" xmlns="" id="{76A34F65-5913-430A-986B-F36FDDD39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18">
                    <a:extLst>
                      <a:ext uri="{FF2B5EF4-FFF2-40B4-BE49-F238E27FC236}">
                        <a16:creationId xmlns:a16="http://schemas.microsoft.com/office/drawing/2014/main" xmlns="" id="{F9C0E424-58AC-4F40-B325-EF082330B9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19">
                    <a:extLst>
                      <a:ext uri="{FF2B5EF4-FFF2-40B4-BE49-F238E27FC236}">
                        <a16:creationId xmlns:a16="http://schemas.microsoft.com/office/drawing/2014/main" xmlns="" id="{2C58715F-90DC-4E4C-8C03-FF557F3DF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20">
                    <a:extLst>
                      <a:ext uri="{FF2B5EF4-FFF2-40B4-BE49-F238E27FC236}">
                        <a16:creationId xmlns:a16="http://schemas.microsoft.com/office/drawing/2014/main" xmlns="" id="{D461DCEA-2F06-49EB-9FA9-6A9DD84E2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21">
                    <a:extLst>
                      <a:ext uri="{FF2B5EF4-FFF2-40B4-BE49-F238E27FC236}">
                        <a16:creationId xmlns:a16="http://schemas.microsoft.com/office/drawing/2014/main" xmlns="" id="{A0C54FF3-9D12-4597-93E1-9F84C7C8C1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22">
                    <a:extLst>
                      <a:ext uri="{FF2B5EF4-FFF2-40B4-BE49-F238E27FC236}">
                        <a16:creationId xmlns:a16="http://schemas.microsoft.com/office/drawing/2014/main" xmlns="" id="{800076EC-89E2-4291-AF57-2B87BF0E91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23">
                    <a:extLst>
                      <a:ext uri="{FF2B5EF4-FFF2-40B4-BE49-F238E27FC236}">
                        <a16:creationId xmlns:a16="http://schemas.microsoft.com/office/drawing/2014/main" xmlns="" id="{BE8E7352-37F9-4478-B363-2ED42B2451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24">
                    <a:extLst>
                      <a:ext uri="{FF2B5EF4-FFF2-40B4-BE49-F238E27FC236}">
                        <a16:creationId xmlns:a16="http://schemas.microsoft.com/office/drawing/2014/main" xmlns="" id="{4BCCBA50-B061-4E29-A6EC-0CE9EA4A8D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25">
                    <a:extLst>
                      <a:ext uri="{FF2B5EF4-FFF2-40B4-BE49-F238E27FC236}">
                        <a16:creationId xmlns:a16="http://schemas.microsoft.com/office/drawing/2014/main" xmlns="" id="{AC5B7A33-5D89-43B1-A0A9-A3FF8277D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26">
                    <a:extLst>
                      <a:ext uri="{FF2B5EF4-FFF2-40B4-BE49-F238E27FC236}">
                        <a16:creationId xmlns:a16="http://schemas.microsoft.com/office/drawing/2014/main" xmlns="" id="{D008F4F3-A538-485A-915B-F79D97DED1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27">
                    <a:extLst>
                      <a:ext uri="{FF2B5EF4-FFF2-40B4-BE49-F238E27FC236}">
                        <a16:creationId xmlns:a16="http://schemas.microsoft.com/office/drawing/2014/main" xmlns="" id="{02FB487C-536A-43F3-87C1-24D79BD8E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28">
                    <a:extLst>
                      <a:ext uri="{FF2B5EF4-FFF2-40B4-BE49-F238E27FC236}">
                        <a16:creationId xmlns:a16="http://schemas.microsoft.com/office/drawing/2014/main" xmlns="" id="{C310B08B-62AA-489D-8D71-821A7DD48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29">
                    <a:extLst>
                      <a:ext uri="{FF2B5EF4-FFF2-40B4-BE49-F238E27FC236}">
                        <a16:creationId xmlns:a16="http://schemas.microsoft.com/office/drawing/2014/main" xmlns="" id="{4CD1D46A-52B4-4666-AE2F-3436D3550F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30">
                    <a:extLst>
                      <a:ext uri="{FF2B5EF4-FFF2-40B4-BE49-F238E27FC236}">
                        <a16:creationId xmlns:a16="http://schemas.microsoft.com/office/drawing/2014/main" xmlns="" id="{47F174D3-70D9-4B63-8C4A-69A7C0C17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31">
                    <a:extLst>
                      <a:ext uri="{FF2B5EF4-FFF2-40B4-BE49-F238E27FC236}">
                        <a16:creationId xmlns:a16="http://schemas.microsoft.com/office/drawing/2014/main" xmlns="" id="{1B18C711-4D40-4562-8EB9-ED84FD65A3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32">
                    <a:extLst>
                      <a:ext uri="{FF2B5EF4-FFF2-40B4-BE49-F238E27FC236}">
                        <a16:creationId xmlns:a16="http://schemas.microsoft.com/office/drawing/2014/main" xmlns="" id="{2255B68D-60E6-4925-BEE7-EFC8C2C028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33">
                    <a:extLst>
                      <a:ext uri="{FF2B5EF4-FFF2-40B4-BE49-F238E27FC236}">
                        <a16:creationId xmlns:a16="http://schemas.microsoft.com/office/drawing/2014/main" xmlns="" id="{E0DBFD93-2196-4E64-9D47-E48BFF8553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34">
                    <a:extLst>
                      <a:ext uri="{FF2B5EF4-FFF2-40B4-BE49-F238E27FC236}">
                        <a16:creationId xmlns:a16="http://schemas.microsoft.com/office/drawing/2014/main" xmlns="" id="{86B6FDA5-A521-42E8-94DD-87C328F2B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35">
                    <a:extLst>
                      <a:ext uri="{FF2B5EF4-FFF2-40B4-BE49-F238E27FC236}">
                        <a16:creationId xmlns:a16="http://schemas.microsoft.com/office/drawing/2014/main" xmlns="" id="{9A3AB133-D1EC-4507-9D0A-0F289CF68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36">
                    <a:extLst>
                      <a:ext uri="{FF2B5EF4-FFF2-40B4-BE49-F238E27FC236}">
                        <a16:creationId xmlns:a16="http://schemas.microsoft.com/office/drawing/2014/main" xmlns="" id="{FDFE25FB-81B2-4566-AE03-0F49158D9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37">
                    <a:extLst>
                      <a:ext uri="{FF2B5EF4-FFF2-40B4-BE49-F238E27FC236}">
                        <a16:creationId xmlns:a16="http://schemas.microsoft.com/office/drawing/2014/main" xmlns="" id="{1CB94A0C-F163-42AD-A6E5-85972E0A6C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38">
                    <a:extLst>
                      <a:ext uri="{FF2B5EF4-FFF2-40B4-BE49-F238E27FC236}">
                        <a16:creationId xmlns:a16="http://schemas.microsoft.com/office/drawing/2014/main" xmlns="" id="{920AFA0D-E986-47E0-8FCA-25A203F945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39">
                    <a:extLst>
                      <a:ext uri="{FF2B5EF4-FFF2-40B4-BE49-F238E27FC236}">
                        <a16:creationId xmlns:a16="http://schemas.microsoft.com/office/drawing/2014/main" xmlns="" id="{EFEF3D83-2926-4D42-A36E-E6764BC1E7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40">
                    <a:extLst>
                      <a:ext uri="{FF2B5EF4-FFF2-40B4-BE49-F238E27FC236}">
                        <a16:creationId xmlns:a16="http://schemas.microsoft.com/office/drawing/2014/main" xmlns="" id="{4F158F15-D99B-4A29-BEA8-82B54E6C7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41">
                    <a:extLst>
                      <a:ext uri="{FF2B5EF4-FFF2-40B4-BE49-F238E27FC236}">
                        <a16:creationId xmlns:a16="http://schemas.microsoft.com/office/drawing/2014/main" xmlns="" id="{A0CEE806-4C14-4B6F-B761-6DF7C6BCA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42">
                    <a:extLst>
                      <a:ext uri="{FF2B5EF4-FFF2-40B4-BE49-F238E27FC236}">
                        <a16:creationId xmlns:a16="http://schemas.microsoft.com/office/drawing/2014/main" xmlns="" id="{F5346EBB-F891-4B23-B206-1C65AFAB2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43">
                    <a:extLst>
                      <a:ext uri="{FF2B5EF4-FFF2-40B4-BE49-F238E27FC236}">
                        <a16:creationId xmlns:a16="http://schemas.microsoft.com/office/drawing/2014/main" xmlns="" id="{722980B9-0097-45C0-8FC1-8CBDFB8AA7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44">
                    <a:extLst>
                      <a:ext uri="{FF2B5EF4-FFF2-40B4-BE49-F238E27FC236}">
                        <a16:creationId xmlns:a16="http://schemas.microsoft.com/office/drawing/2014/main" xmlns="" id="{CC08C0B2-707C-4532-80FE-69440DF120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45">
                    <a:extLst>
                      <a:ext uri="{FF2B5EF4-FFF2-40B4-BE49-F238E27FC236}">
                        <a16:creationId xmlns:a16="http://schemas.microsoft.com/office/drawing/2014/main" xmlns="" id="{8F680F7F-6892-444E-8071-0FF42EB054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46">
                    <a:extLst>
                      <a:ext uri="{FF2B5EF4-FFF2-40B4-BE49-F238E27FC236}">
                        <a16:creationId xmlns:a16="http://schemas.microsoft.com/office/drawing/2014/main" xmlns="" id="{4973DD59-DE6B-4AAA-B9D3-F395F7C51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47">
                    <a:extLst>
                      <a:ext uri="{FF2B5EF4-FFF2-40B4-BE49-F238E27FC236}">
                        <a16:creationId xmlns:a16="http://schemas.microsoft.com/office/drawing/2014/main" xmlns="" id="{BC7DFC03-ED0C-4214-BBCE-35B6BCE19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48">
                    <a:extLst>
                      <a:ext uri="{FF2B5EF4-FFF2-40B4-BE49-F238E27FC236}">
                        <a16:creationId xmlns:a16="http://schemas.microsoft.com/office/drawing/2014/main" xmlns="" id="{A75755F3-516F-4D03-ADB2-5F99A66CCD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49">
                    <a:extLst>
                      <a:ext uri="{FF2B5EF4-FFF2-40B4-BE49-F238E27FC236}">
                        <a16:creationId xmlns:a16="http://schemas.microsoft.com/office/drawing/2014/main" xmlns="" id="{190D81C0-73D9-415E-A056-842B3DBC12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50">
                    <a:extLst>
                      <a:ext uri="{FF2B5EF4-FFF2-40B4-BE49-F238E27FC236}">
                        <a16:creationId xmlns:a16="http://schemas.microsoft.com/office/drawing/2014/main" xmlns="" id="{92740E98-5D5A-485B-9330-D00CFD081F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51">
                    <a:extLst>
                      <a:ext uri="{FF2B5EF4-FFF2-40B4-BE49-F238E27FC236}">
                        <a16:creationId xmlns:a16="http://schemas.microsoft.com/office/drawing/2014/main" xmlns="" id="{74557CE1-E8B9-4447-9CA9-EAD4C388D6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52">
                    <a:extLst>
                      <a:ext uri="{FF2B5EF4-FFF2-40B4-BE49-F238E27FC236}">
                        <a16:creationId xmlns:a16="http://schemas.microsoft.com/office/drawing/2014/main" xmlns="" id="{A0C80370-A5FF-431C-BE4C-A37647C0F5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53">
                    <a:extLst>
                      <a:ext uri="{FF2B5EF4-FFF2-40B4-BE49-F238E27FC236}">
                        <a16:creationId xmlns:a16="http://schemas.microsoft.com/office/drawing/2014/main" xmlns="" id="{C3ECED68-866B-4E63-B843-41774D696E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54">
                    <a:extLst>
                      <a:ext uri="{FF2B5EF4-FFF2-40B4-BE49-F238E27FC236}">
                        <a16:creationId xmlns:a16="http://schemas.microsoft.com/office/drawing/2014/main" xmlns="" id="{9E613725-4C92-4C6F-80E5-F8CAF0BB81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55">
                    <a:extLst>
                      <a:ext uri="{FF2B5EF4-FFF2-40B4-BE49-F238E27FC236}">
                        <a16:creationId xmlns:a16="http://schemas.microsoft.com/office/drawing/2014/main" xmlns="" id="{B33B7401-3597-4EEA-B591-C95DDD5AC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56">
                    <a:extLst>
                      <a:ext uri="{FF2B5EF4-FFF2-40B4-BE49-F238E27FC236}">
                        <a16:creationId xmlns:a16="http://schemas.microsoft.com/office/drawing/2014/main" xmlns="" id="{FBA5B1F5-A23F-4770-B93C-A9C97CD06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57">
                    <a:extLst>
                      <a:ext uri="{FF2B5EF4-FFF2-40B4-BE49-F238E27FC236}">
                        <a16:creationId xmlns:a16="http://schemas.microsoft.com/office/drawing/2014/main" xmlns="" id="{032ECCD3-F60A-4BE6-9900-BBA4E50008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58">
                    <a:extLst>
                      <a:ext uri="{FF2B5EF4-FFF2-40B4-BE49-F238E27FC236}">
                        <a16:creationId xmlns:a16="http://schemas.microsoft.com/office/drawing/2014/main" xmlns="" id="{75189624-56FA-44F2-B113-1C7F6B9CB2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59">
                    <a:extLst>
                      <a:ext uri="{FF2B5EF4-FFF2-40B4-BE49-F238E27FC236}">
                        <a16:creationId xmlns:a16="http://schemas.microsoft.com/office/drawing/2014/main" xmlns="" id="{5428695E-1135-48B8-995E-A34FD80C1E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60">
                    <a:extLst>
                      <a:ext uri="{FF2B5EF4-FFF2-40B4-BE49-F238E27FC236}">
                        <a16:creationId xmlns:a16="http://schemas.microsoft.com/office/drawing/2014/main" xmlns="" id="{2E74AC95-8A8D-4D25-B06E-63A7FC763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61">
                    <a:extLst>
                      <a:ext uri="{FF2B5EF4-FFF2-40B4-BE49-F238E27FC236}">
                        <a16:creationId xmlns:a16="http://schemas.microsoft.com/office/drawing/2014/main" xmlns="" id="{8563C6BF-B7FC-4BD1-A6F0-729A79264F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62">
                    <a:extLst>
                      <a:ext uri="{FF2B5EF4-FFF2-40B4-BE49-F238E27FC236}">
                        <a16:creationId xmlns:a16="http://schemas.microsoft.com/office/drawing/2014/main" xmlns="" id="{E8C5C5B4-1DF3-4615-A649-1D3E837769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63">
                    <a:extLst>
                      <a:ext uri="{FF2B5EF4-FFF2-40B4-BE49-F238E27FC236}">
                        <a16:creationId xmlns:a16="http://schemas.microsoft.com/office/drawing/2014/main" xmlns="" id="{576207FF-80F8-4C7A-9501-2F498DCEAB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64">
                    <a:extLst>
                      <a:ext uri="{FF2B5EF4-FFF2-40B4-BE49-F238E27FC236}">
                        <a16:creationId xmlns:a16="http://schemas.microsoft.com/office/drawing/2014/main" xmlns="" id="{7BAB82AC-E0E9-40F1-A88B-B377C3298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65">
                    <a:extLst>
                      <a:ext uri="{FF2B5EF4-FFF2-40B4-BE49-F238E27FC236}">
                        <a16:creationId xmlns:a16="http://schemas.microsoft.com/office/drawing/2014/main" xmlns="" id="{3D2529EA-E5D8-45EE-94EF-DE240BA11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66">
                    <a:extLst>
                      <a:ext uri="{FF2B5EF4-FFF2-40B4-BE49-F238E27FC236}">
                        <a16:creationId xmlns:a16="http://schemas.microsoft.com/office/drawing/2014/main" xmlns="" id="{6661662E-6226-43B1-A36F-E5CFB7B6C4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67">
                    <a:extLst>
                      <a:ext uri="{FF2B5EF4-FFF2-40B4-BE49-F238E27FC236}">
                        <a16:creationId xmlns:a16="http://schemas.microsoft.com/office/drawing/2014/main" xmlns="" id="{D45654DB-BD8F-459A-A871-7D89866DC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68">
                    <a:extLst>
                      <a:ext uri="{FF2B5EF4-FFF2-40B4-BE49-F238E27FC236}">
                        <a16:creationId xmlns:a16="http://schemas.microsoft.com/office/drawing/2014/main" xmlns="" id="{5AB1A716-C46A-420F-8E07-2EB42F71B7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69">
                    <a:extLst>
                      <a:ext uri="{FF2B5EF4-FFF2-40B4-BE49-F238E27FC236}">
                        <a16:creationId xmlns:a16="http://schemas.microsoft.com/office/drawing/2014/main" xmlns="" id="{A14A7791-AC22-4EF9-AA53-09486A413C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70">
                    <a:extLst>
                      <a:ext uri="{FF2B5EF4-FFF2-40B4-BE49-F238E27FC236}">
                        <a16:creationId xmlns:a16="http://schemas.microsoft.com/office/drawing/2014/main" xmlns="" id="{939E2F49-A2BF-472A-A572-FFEC35C38A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71">
                    <a:extLst>
                      <a:ext uri="{FF2B5EF4-FFF2-40B4-BE49-F238E27FC236}">
                        <a16:creationId xmlns:a16="http://schemas.microsoft.com/office/drawing/2014/main" xmlns="" id="{A73294F6-3334-41FF-B789-6760A39C40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72">
                    <a:extLst>
                      <a:ext uri="{FF2B5EF4-FFF2-40B4-BE49-F238E27FC236}">
                        <a16:creationId xmlns:a16="http://schemas.microsoft.com/office/drawing/2014/main" xmlns="" id="{844B0642-4942-4688-A32F-0B41452A35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73">
                    <a:extLst>
                      <a:ext uri="{FF2B5EF4-FFF2-40B4-BE49-F238E27FC236}">
                        <a16:creationId xmlns:a16="http://schemas.microsoft.com/office/drawing/2014/main" xmlns="" id="{8BA031AA-63C7-451F-9EFC-486B295B8A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74">
                    <a:extLst>
                      <a:ext uri="{FF2B5EF4-FFF2-40B4-BE49-F238E27FC236}">
                        <a16:creationId xmlns:a16="http://schemas.microsoft.com/office/drawing/2014/main" xmlns="" id="{A0353CD3-B735-436E-BC91-B1D1C78EE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75">
                    <a:extLst>
                      <a:ext uri="{FF2B5EF4-FFF2-40B4-BE49-F238E27FC236}">
                        <a16:creationId xmlns:a16="http://schemas.microsoft.com/office/drawing/2014/main" xmlns="" id="{2163C390-8F8D-466D-A08B-63F28CF0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76">
                    <a:extLst>
                      <a:ext uri="{FF2B5EF4-FFF2-40B4-BE49-F238E27FC236}">
                        <a16:creationId xmlns:a16="http://schemas.microsoft.com/office/drawing/2014/main" xmlns="" id="{901365EA-9B0F-4344-AAE7-49A5C50838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77">
                    <a:extLst>
                      <a:ext uri="{FF2B5EF4-FFF2-40B4-BE49-F238E27FC236}">
                        <a16:creationId xmlns:a16="http://schemas.microsoft.com/office/drawing/2014/main" xmlns="" id="{B39A4DC9-AACA-4B2F-A323-13715DA456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78">
                    <a:extLst>
                      <a:ext uri="{FF2B5EF4-FFF2-40B4-BE49-F238E27FC236}">
                        <a16:creationId xmlns:a16="http://schemas.microsoft.com/office/drawing/2014/main" xmlns="" id="{3FF5E762-A42B-4A41-ACCB-4252C68FDB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79">
                    <a:extLst>
                      <a:ext uri="{FF2B5EF4-FFF2-40B4-BE49-F238E27FC236}">
                        <a16:creationId xmlns:a16="http://schemas.microsoft.com/office/drawing/2014/main" xmlns="" id="{E51BD1DB-DBE4-4355-B1C2-943B2A7A18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80">
                    <a:extLst>
                      <a:ext uri="{FF2B5EF4-FFF2-40B4-BE49-F238E27FC236}">
                        <a16:creationId xmlns:a16="http://schemas.microsoft.com/office/drawing/2014/main" xmlns="" id="{31CD8AF5-87A2-4F1F-AF66-E3DC2C957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81">
                    <a:extLst>
                      <a:ext uri="{FF2B5EF4-FFF2-40B4-BE49-F238E27FC236}">
                        <a16:creationId xmlns:a16="http://schemas.microsoft.com/office/drawing/2014/main" xmlns="" id="{5230C933-15AC-45C9-AC9A-091063110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82">
                    <a:extLst>
                      <a:ext uri="{FF2B5EF4-FFF2-40B4-BE49-F238E27FC236}">
                        <a16:creationId xmlns:a16="http://schemas.microsoft.com/office/drawing/2014/main" xmlns="" id="{DF308FA9-028B-42AA-A55A-7A7C12B1BB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83">
                    <a:extLst>
                      <a:ext uri="{FF2B5EF4-FFF2-40B4-BE49-F238E27FC236}">
                        <a16:creationId xmlns:a16="http://schemas.microsoft.com/office/drawing/2014/main" xmlns="" id="{2DB9FC49-544A-4EBE-AEC8-A758142EE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84">
                    <a:extLst>
                      <a:ext uri="{FF2B5EF4-FFF2-40B4-BE49-F238E27FC236}">
                        <a16:creationId xmlns:a16="http://schemas.microsoft.com/office/drawing/2014/main" xmlns="" id="{DE3A5ADF-D0A9-404C-928A-8F716F0A6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85">
                    <a:extLst>
                      <a:ext uri="{FF2B5EF4-FFF2-40B4-BE49-F238E27FC236}">
                        <a16:creationId xmlns:a16="http://schemas.microsoft.com/office/drawing/2014/main" xmlns="" id="{2881400D-8C50-47C2-9CE0-8A33C46CB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86">
                    <a:extLst>
                      <a:ext uri="{FF2B5EF4-FFF2-40B4-BE49-F238E27FC236}">
                        <a16:creationId xmlns:a16="http://schemas.microsoft.com/office/drawing/2014/main" xmlns="" id="{23763BF9-25E2-412B-A0C8-D219313AED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87">
                    <a:extLst>
                      <a:ext uri="{FF2B5EF4-FFF2-40B4-BE49-F238E27FC236}">
                        <a16:creationId xmlns:a16="http://schemas.microsoft.com/office/drawing/2014/main" xmlns="" id="{4EA2B217-8C07-47CB-B93C-F05F5D7E0B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88">
                    <a:extLst>
                      <a:ext uri="{FF2B5EF4-FFF2-40B4-BE49-F238E27FC236}">
                        <a16:creationId xmlns:a16="http://schemas.microsoft.com/office/drawing/2014/main" xmlns="" id="{5558FFEC-561E-481C-9C39-6F7AFFFBE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89">
                    <a:extLst>
                      <a:ext uri="{FF2B5EF4-FFF2-40B4-BE49-F238E27FC236}">
                        <a16:creationId xmlns:a16="http://schemas.microsoft.com/office/drawing/2014/main" xmlns="" id="{4958451F-FC9C-44BE-B683-0B74C94D37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90">
                    <a:extLst>
                      <a:ext uri="{FF2B5EF4-FFF2-40B4-BE49-F238E27FC236}">
                        <a16:creationId xmlns:a16="http://schemas.microsoft.com/office/drawing/2014/main" xmlns="" id="{7A56113E-F76A-4704-A15F-E699E736A9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91">
                    <a:extLst>
                      <a:ext uri="{FF2B5EF4-FFF2-40B4-BE49-F238E27FC236}">
                        <a16:creationId xmlns:a16="http://schemas.microsoft.com/office/drawing/2014/main" xmlns="" id="{A3B4288A-4502-4DA8-894E-B3E43EBC2B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92">
                    <a:extLst>
                      <a:ext uri="{FF2B5EF4-FFF2-40B4-BE49-F238E27FC236}">
                        <a16:creationId xmlns:a16="http://schemas.microsoft.com/office/drawing/2014/main" xmlns="" id="{B9F1E1FD-497F-4344-AFEE-2595AE9AD9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93">
                    <a:extLst>
                      <a:ext uri="{FF2B5EF4-FFF2-40B4-BE49-F238E27FC236}">
                        <a16:creationId xmlns:a16="http://schemas.microsoft.com/office/drawing/2014/main" xmlns="" id="{E330A19C-A224-4340-BAE2-B794174AD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94">
                    <a:extLst>
                      <a:ext uri="{FF2B5EF4-FFF2-40B4-BE49-F238E27FC236}">
                        <a16:creationId xmlns:a16="http://schemas.microsoft.com/office/drawing/2014/main" xmlns="" id="{3DADEEE9-8624-4376-A7F1-A42E4C99E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95">
                    <a:extLst>
                      <a:ext uri="{FF2B5EF4-FFF2-40B4-BE49-F238E27FC236}">
                        <a16:creationId xmlns:a16="http://schemas.microsoft.com/office/drawing/2014/main" xmlns="" id="{F09D594E-69B6-4550-8FBC-53467D4207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96">
                    <a:extLst>
                      <a:ext uri="{FF2B5EF4-FFF2-40B4-BE49-F238E27FC236}">
                        <a16:creationId xmlns:a16="http://schemas.microsoft.com/office/drawing/2014/main" xmlns="" id="{48F15E44-EFAE-4BBD-9114-DDF891022A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97">
                    <a:extLst>
                      <a:ext uri="{FF2B5EF4-FFF2-40B4-BE49-F238E27FC236}">
                        <a16:creationId xmlns:a16="http://schemas.microsoft.com/office/drawing/2014/main" xmlns="" id="{E114CFF4-3478-446E-87B2-7CCE033191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98">
                    <a:extLst>
                      <a:ext uri="{FF2B5EF4-FFF2-40B4-BE49-F238E27FC236}">
                        <a16:creationId xmlns:a16="http://schemas.microsoft.com/office/drawing/2014/main" xmlns="" id="{7B50248F-10D2-481F-8A2E-2BAA61A6A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99">
                    <a:extLst>
                      <a:ext uri="{FF2B5EF4-FFF2-40B4-BE49-F238E27FC236}">
                        <a16:creationId xmlns:a16="http://schemas.microsoft.com/office/drawing/2014/main" xmlns="" id="{F82769A2-893B-48E2-A87C-D1014F838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400">
                    <a:extLst>
                      <a:ext uri="{FF2B5EF4-FFF2-40B4-BE49-F238E27FC236}">
                        <a16:creationId xmlns:a16="http://schemas.microsoft.com/office/drawing/2014/main" xmlns="" id="{71566851-6605-4F54-9C2E-161FA39746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401">
                    <a:extLst>
                      <a:ext uri="{FF2B5EF4-FFF2-40B4-BE49-F238E27FC236}">
                        <a16:creationId xmlns:a16="http://schemas.microsoft.com/office/drawing/2014/main" xmlns="" id="{6FF61E09-1E42-4742-BCB4-8844458CA7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402">
                    <a:extLst>
                      <a:ext uri="{FF2B5EF4-FFF2-40B4-BE49-F238E27FC236}">
                        <a16:creationId xmlns:a16="http://schemas.microsoft.com/office/drawing/2014/main" xmlns="" id="{73EAFA29-3DB1-4657-83C9-C516BF21B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403">
                    <a:extLst>
                      <a:ext uri="{FF2B5EF4-FFF2-40B4-BE49-F238E27FC236}">
                        <a16:creationId xmlns:a16="http://schemas.microsoft.com/office/drawing/2014/main" xmlns="" id="{F060BB6B-2411-4AAD-958C-0A27D7680B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404">
                    <a:extLst>
                      <a:ext uri="{FF2B5EF4-FFF2-40B4-BE49-F238E27FC236}">
                        <a16:creationId xmlns:a16="http://schemas.microsoft.com/office/drawing/2014/main" xmlns="" id="{F0AD915F-8766-43E2-AFBF-BCA095D4E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405">
                    <a:extLst>
                      <a:ext uri="{FF2B5EF4-FFF2-40B4-BE49-F238E27FC236}">
                        <a16:creationId xmlns:a16="http://schemas.microsoft.com/office/drawing/2014/main" xmlns="" id="{5F6B70A7-45B2-4F1B-A523-19612B21D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406">
                    <a:extLst>
                      <a:ext uri="{FF2B5EF4-FFF2-40B4-BE49-F238E27FC236}">
                        <a16:creationId xmlns:a16="http://schemas.microsoft.com/office/drawing/2014/main" xmlns="" id="{5E831ACD-3890-42A4-B49D-7CCAD2930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8495F6D4-A6CA-47BA-89C9-4CD753E8D02A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36" name="Freeform 82">
                    <a:extLst>
                      <a:ext uri="{FF2B5EF4-FFF2-40B4-BE49-F238E27FC236}">
                        <a16:creationId xmlns:a16="http://schemas.microsoft.com/office/drawing/2014/main" xmlns="" id="{F25591EB-3B74-4813-9ED8-9197DF8A70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83">
                    <a:extLst>
                      <a:ext uri="{FF2B5EF4-FFF2-40B4-BE49-F238E27FC236}">
                        <a16:creationId xmlns:a16="http://schemas.microsoft.com/office/drawing/2014/main" xmlns="" id="{4D60B801-B9E0-41C4-8973-9F2B36C116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84">
                    <a:extLst>
                      <a:ext uri="{FF2B5EF4-FFF2-40B4-BE49-F238E27FC236}">
                        <a16:creationId xmlns:a16="http://schemas.microsoft.com/office/drawing/2014/main" xmlns="" id="{6CDDB012-2C74-4D6C-91CD-51F8CB232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85">
                    <a:extLst>
                      <a:ext uri="{FF2B5EF4-FFF2-40B4-BE49-F238E27FC236}">
                        <a16:creationId xmlns:a16="http://schemas.microsoft.com/office/drawing/2014/main" xmlns="" id="{50DE2ABC-037B-47A6-9ECE-88B5DD58FD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86">
                    <a:extLst>
                      <a:ext uri="{FF2B5EF4-FFF2-40B4-BE49-F238E27FC236}">
                        <a16:creationId xmlns:a16="http://schemas.microsoft.com/office/drawing/2014/main" xmlns="" id="{D42B1236-6C92-4815-BF8A-CFFA36D94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87">
                    <a:extLst>
                      <a:ext uri="{FF2B5EF4-FFF2-40B4-BE49-F238E27FC236}">
                        <a16:creationId xmlns:a16="http://schemas.microsoft.com/office/drawing/2014/main" xmlns="" id="{6B9378A7-0380-41EF-9642-6285F686B8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88">
                    <a:extLst>
                      <a:ext uri="{FF2B5EF4-FFF2-40B4-BE49-F238E27FC236}">
                        <a16:creationId xmlns:a16="http://schemas.microsoft.com/office/drawing/2014/main" xmlns="" id="{C66BA5CD-8300-4BC4-AB39-3D5C958725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89">
                    <a:extLst>
                      <a:ext uri="{FF2B5EF4-FFF2-40B4-BE49-F238E27FC236}">
                        <a16:creationId xmlns:a16="http://schemas.microsoft.com/office/drawing/2014/main" xmlns="" id="{4EB9F6A7-FCDA-4E46-9E59-3C0E1DFBD5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90">
                    <a:extLst>
                      <a:ext uri="{FF2B5EF4-FFF2-40B4-BE49-F238E27FC236}">
                        <a16:creationId xmlns:a16="http://schemas.microsoft.com/office/drawing/2014/main" xmlns="" id="{FA37F53F-FB90-4684-9FBD-CBFD9551E2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91">
                    <a:extLst>
                      <a:ext uri="{FF2B5EF4-FFF2-40B4-BE49-F238E27FC236}">
                        <a16:creationId xmlns:a16="http://schemas.microsoft.com/office/drawing/2014/main" xmlns="" id="{5B69DF53-D3A6-4C12-8F2E-21BF0B6E93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97">
                    <a:extLst>
                      <a:ext uri="{FF2B5EF4-FFF2-40B4-BE49-F238E27FC236}">
                        <a16:creationId xmlns:a16="http://schemas.microsoft.com/office/drawing/2014/main" xmlns="" id="{2ABF31B6-6C5B-4A15-B55D-3DC8FBB0D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98">
                    <a:extLst>
                      <a:ext uri="{FF2B5EF4-FFF2-40B4-BE49-F238E27FC236}">
                        <a16:creationId xmlns:a16="http://schemas.microsoft.com/office/drawing/2014/main" xmlns="" id="{5B9A36F3-2335-43E2-BB25-E19387569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00">
                    <a:extLst>
                      <a:ext uri="{FF2B5EF4-FFF2-40B4-BE49-F238E27FC236}">
                        <a16:creationId xmlns:a16="http://schemas.microsoft.com/office/drawing/2014/main" xmlns="" id="{CA18E58F-BA45-43B5-9C1C-32F77114F6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51">
                    <a:extLst>
                      <a:ext uri="{FF2B5EF4-FFF2-40B4-BE49-F238E27FC236}">
                        <a16:creationId xmlns:a16="http://schemas.microsoft.com/office/drawing/2014/main" xmlns="" id="{6E4C2E03-1291-4172-86C2-85C299646E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52">
                    <a:extLst>
                      <a:ext uri="{FF2B5EF4-FFF2-40B4-BE49-F238E27FC236}">
                        <a16:creationId xmlns:a16="http://schemas.microsoft.com/office/drawing/2014/main" xmlns="" id="{C463CA4B-47DF-41DE-B402-24BA51E0B5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53">
                    <a:extLst>
                      <a:ext uri="{FF2B5EF4-FFF2-40B4-BE49-F238E27FC236}">
                        <a16:creationId xmlns:a16="http://schemas.microsoft.com/office/drawing/2014/main" xmlns="" id="{506DBF50-9BCC-472C-AEE2-6802318FC1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54">
                    <a:extLst>
                      <a:ext uri="{FF2B5EF4-FFF2-40B4-BE49-F238E27FC236}">
                        <a16:creationId xmlns:a16="http://schemas.microsoft.com/office/drawing/2014/main" xmlns="" id="{229169BC-A1AD-4D96-AE69-9ACEE02988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55">
                    <a:extLst>
                      <a:ext uri="{FF2B5EF4-FFF2-40B4-BE49-F238E27FC236}">
                        <a16:creationId xmlns:a16="http://schemas.microsoft.com/office/drawing/2014/main" xmlns="" id="{CE748EC4-9550-4D4E-B17D-0646964B4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56">
                    <a:extLst>
                      <a:ext uri="{FF2B5EF4-FFF2-40B4-BE49-F238E27FC236}">
                        <a16:creationId xmlns:a16="http://schemas.microsoft.com/office/drawing/2014/main" xmlns="" id="{A3EA6F8E-D9E2-44B8-9F66-3274146258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57">
                    <a:extLst>
                      <a:ext uri="{FF2B5EF4-FFF2-40B4-BE49-F238E27FC236}">
                        <a16:creationId xmlns:a16="http://schemas.microsoft.com/office/drawing/2014/main" xmlns="" id="{558E097A-4837-4814-B15C-3C907C03E1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58">
                    <a:extLst>
                      <a:ext uri="{FF2B5EF4-FFF2-40B4-BE49-F238E27FC236}">
                        <a16:creationId xmlns:a16="http://schemas.microsoft.com/office/drawing/2014/main" xmlns="" id="{66B3B68B-4273-44E2-AB49-08EF7C7B39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59">
                    <a:extLst>
                      <a:ext uri="{FF2B5EF4-FFF2-40B4-BE49-F238E27FC236}">
                        <a16:creationId xmlns:a16="http://schemas.microsoft.com/office/drawing/2014/main" xmlns="" id="{B57BC8A5-C323-41A5-84C9-7B31BC751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60">
                    <a:extLst>
                      <a:ext uri="{FF2B5EF4-FFF2-40B4-BE49-F238E27FC236}">
                        <a16:creationId xmlns:a16="http://schemas.microsoft.com/office/drawing/2014/main" xmlns="" id="{D7054912-A8B1-4EA5-BF16-75CF82A1F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61">
                    <a:extLst>
                      <a:ext uri="{FF2B5EF4-FFF2-40B4-BE49-F238E27FC236}">
                        <a16:creationId xmlns:a16="http://schemas.microsoft.com/office/drawing/2014/main" xmlns="" id="{022DC961-2565-430C-99FE-D221F48A5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62">
                    <a:extLst>
                      <a:ext uri="{FF2B5EF4-FFF2-40B4-BE49-F238E27FC236}">
                        <a16:creationId xmlns:a16="http://schemas.microsoft.com/office/drawing/2014/main" xmlns="" id="{A0D73947-8B6D-4B08-89D8-C089DB4A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63">
                    <a:extLst>
                      <a:ext uri="{FF2B5EF4-FFF2-40B4-BE49-F238E27FC236}">
                        <a16:creationId xmlns:a16="http://schemas.microsoft.com/office/drawing/2014/main" xmlns="" id="{DDAD0EA5-8115-4506-9911-C72673470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64">
                    <a:extLst>
                      <a:ext uri="{FF2B5EF4-FFF2-40B4-BE49-F238E27FC236}">
                        <a16:creationId xmlns:a16="http://schemas.microsoft.com/office/drawing/2014/main" xmlns="" id="{802D2715-4930-4B3D-9FED-77720B128B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65">
                    <a:extLst>
                      <a:ext uri="{FF2B5EF4-FFF2-40B4-BE49-F238E27FC236}">
                        <a16:creationId xmlns:a16="http://schemas.microsoft.com/office/drawing/2014/main" xmlns="" id="{F0B4557E-1584-430E-80A5-ECFFAE49EE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66">
                    <a:extLst>
                      <a:ext uri="{FF2B5EF4-FFF2-40B4-BE49-F238E27FC236}">
                        <a16:creationId xmlns:a16="http://schemas.microsoft.com/office/drawing/2014/main" xmlns="" id="{1BFABA4C-930B-42B1-9EC9-CB8FB0A6C2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76">
                    <a:extLst>
                      <a:ext uri="{FF2B5EF4-FFF2-40B4-BE49-F238E27FC236}">
                        <a16:creationId xmlns:a16="http://schemas.microsoft.com/office/drawing/2014/main" xmlns="" id="{A59F2B77-B1D7-4424-81F0-F9ABACBA23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77">
                    <a:extLst>
                      <a:ext uri="{FF2B5EF4-FFF2-40B4-BE49-F238E27FC236}">
                        <a16:creationId xmlns:a16="http://schemas.microsoft.com/office/drawing/2014/main" xmlns="" id="{32233584-896D-4071-9D4F-D2C371B782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78">
                    <a:extLst>
                      <a:ext uri="{FF2B5EF4-FFF2-40B4-BE49-F238E27FC236}">
                        <a16:creationId xmlns:a16="http://schemas.microsoft.com/office/drawing/2014/main" xmlns="" id="{4B137316-5F96-4398-8CD3-B79BDF9FB8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79">
                    <a:extLst>
                      <a:ext uri="{FF2B5EF4-FFF2-40B4-BE49-F238E27FC236}">
                        <a16:creationId xmlns:a16="http://schemas.microsoft.com/office/drawing/2014/main" xmlns="" id="{B6774147-6D61-45CB-B8AF-D7F591F01A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80">
                    <a:extLst>
                      <a:ext uri="{FF2B5EF4-FFF2-40B4-BE49-F238E27FC236}">
                        <a16:creationId xmlns:a16="http://schemas.microsoft.com/office/drawing/2014/main" xmlns="" id="{F67C13F6-FE13-46F9-919B-7CE9661D25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81">
                    <a:extLst>
                      <a:ext uri="{FF2B5EF4-FFF2-40B4-BE49-F238E27FC236}">
                        <a16:creationId xmlns:a16="http://schemas.microsoft.com/office/drawing/2014/main" xmlns="" id="{481D4957-C15D-4C2D-A461-47207DAB6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82">
                    <a:extLst>
                      <a:ext uri="{FF2B5EF4-FFF2-40B4-BE49-F238E27FC236}">
                        <a16:creationId xmlns:a16="http://schemas.microsoft.com/office/drawing/2014/main" xmlns="" id="{2EC06B92-F9C9-4BA2-9859-85F09CBE10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83">
                    <a:extLst>
                      <a:ext uri="{FF2B5EF4-FFF2-40B4-BE49-F238E27FC236}">
                        <a16:creationId xmlns:a16="http://schemas.microsoft.com/office/drawing/2014/main" xmlns="" id="{AA544241-83D7-43F5-8745-F2CBC4046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93">
                    <a:extLst>
                      <a:ext uri="{FF2B5EF4-FFF2-40B4-BE49-F238E27FC236}">
                        <a16:creationId xmlns:a16="http://schemas.microsoft.com/office/drawing/2014/main" xmlns="" id="{3344437A-6126-4E35-843E-EC42004567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94">
                    <a:extLst>
                      <a:ext uri="{FF2B5EF4-FFF2-40B4-BE49-F238E27FC236}">
                        <a16:creationId xmlns:a16="http://schemas.microsoft.com/office/drawing/2014/main" xmlns="" id="{ED1148F9-973E-4D68-8BED-86AAD49CBB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95">
                    <a:extLst>
                      <a:ext uri="{FF2B5EF4-FFF2-40B4-BE49-F238E27FC236}">
                        <a16:creationId xmlns:a16="http://schemas.microsoft.com/office/drawing/2014/main" xmlns="" id="{6D91F612-72BD-4884-AE05-A4A5CC1AC9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96">
                    <a:extLst>
                      <a:ext uri="{FF2B5EF4-FFF2-40B4-BE49-F238E27FC236}">
                        <a16:creationId xmlns:a16="http://schemas.microsoft.com/office/drawing/2014/main" xmlns="" id="{D96D81F5-A29A-4FCA-B1EB-53689C5035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200">
                    <a:extLst>
                      <a:ext uri="{FF2B5EF4-FFF2-40B4-BE49-F238E27FC236}">
                        <a16:creationId xmlns:a16="http://schemas.microsoft.com/office/drawing/2014/main" xmlns="" id="{D5063200-F589-41F5-882E-C4BEA99D1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201">
                    <a:extLst>
                      <a:ext uri="{FF2B5EF4-FFF2-40B4-BE49-F238E27FC236}">
                        <a16:creationId xmlns:a16="http://schemas.microsoft.com/office/drawing/2014/main" xmlns="" id="{9168AE44-E1CE-403E-A9AA-B7C8F22B66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202">
                    <a:extLst>
                      <a:ext uri="{FF2B5EF4-FFF2-40B4-BE49-F238E27FC236}">
                        <a16:creationId xmlns:a16="http://schemas.microsoft.com/office/drawing/2014/main" xmlns="" id="{F5056618-FBA0-4F79-9D22-3FCCAC17EA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203">
                    <a:extLst>
                      <a:ext uri="{FF2B5EF4-FFF2-40B4-BE49-F238E27FC236}">
                        <a16:creationId xmlns:a16="http://schemas.microsoft.com/office/drawing/2014/main" xmlns="" id="{2FF5B01F-E2F6-4F23-A42D-024D000AF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204">
                    <a:extLst>
                      <a:ext uri="{FF2B5EF4-FFF2-40B4-BE49-F238E27FC236}">
                        <a16:creationId xmlns:a16="http://schemas.microsoft.com/office/drawing/2014/main" xmlns="" id="{5258EB20-27C2-4A84-9757-77970B306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205">
                    <a:extLst>
                      <a:ext uri="{FF2B5EF4-FFF2-40B4-BE49-F238E27FC236}">
                        <a16:creationId xmlns:a16="http://schemas.microsoft.com/office/drawing/2014/main" xmlns="" id="{0A5CC714-193F-4A7C-8FE5-B0571375BC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08">
                    <a:extLst>
                      <a:ext uri="{FF2B5EF4-FFF2-40B4-BE49-F238E27FC236}">
                        <a16:creationId xmlns:a16="http://schemas.microsoft.com/office/drawing/2014/main" xmlns="" id="{7B5B7C7F-9D26-42EA-9B4D-2489C9EA5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09">
                    <a:extLst>
                      <a:ext uri="{FF2B5EF4-FFF2-40B4-BE49-F238E27FC236}">
                        <a16:creationId xmlns:a16="http://schemas.microsoft.com/office/drawing/2014/main" xmlns="" id="{9F3EAD40-A30A-4402-B431-B5FF267257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10">
                    <a:extLst>
                      <a:ext uri="{FF2B5EF4-FFF2-40B4-BE49-F238E27FC236}">
                        <a16:creationId xmlns:a16="http://schemas.microsoft.com/office/drawing/2014/main" xmlns="" id="{513B83D3-1166-4EC5-BBA5-B6C45C4757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11">
                    <a:extLst>
                      <a:ext uri="{FF2B5EF4-FFF2-40B4-BE49-F238E27FC236}">
                        <a16:creationId xmlns:a16="http://schemas.microsoft.com/office/drawing/2014/main" xmlns="" id="{06070C2D-650A-4B04-8353-E0D6EB3771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12">
                    <a:extLst>
                      <a:ext uri="{FF2B5EF4-FFF2-40B4-BE49-F238E27FC236}">
                        <a16:creationId xmlns:a16="http://schemas.microsoft.com/office/drawing/2014/main" xmlns="" id="{B050C5D5-7406-43B0-80D3-68EF84D689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13">
                    <a:extLst>
                      <a:ext uri="{FF2B5EF4-FFF2-40B4-BE49-F238E27FC236}">
                        <a16:creationId xmlns:a16="http://schemas.microsoft.com/office/drawing/2014/main" xmlns="" id="{64C41222-8470-4EB8-A18A-51BCAD0341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14">
                    <a:extLst>
                      <a:ext uri="{FF2B5EF4-FFF2-40B4-BE49-F238E27FC236}">
                        <a16:creationId xmlns:a16="http://schemas.microsoft.com/office/drawing/2014/main" xmlns="" id="{BF02424E-AA6B-4C5C-A70E-C1ED2BB5D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15">
                    <a:extLst>
                      <a:ext uri="{FF2B5EF4-FFF2-40B4-BE49-F238E27FC236}">
                        <a16:creationId xmlns:a16="http://schemas.microsoft.com/office/drawing/2014/main" xmlns="" id="{8EEDEC5D-7D64-44C9-B027-C8DC83C047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16">
                    <a:extLst>
                      <a:ext uri="{FF2B5EF4-FFF2-40B4-BE49-F238E27FC236}">
                        <a16:creationId xmlns:a16="http://schemas.microsoft.com/office/drawing/2014/main" xmlns="" id="{F53549AC-F7F6-4459-B2A1-9B673F077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17">
                    <a:extLst>
                      <a:ext uri="{FF2B5EF4-FFF2-40B4-BE49-F238E27FC236}">
                        <a16:creationId xmlns:a16="http://schemas.microsoft.com/office/drawing/2014/main" xmlns="" id="{DD0087E3-6182-4DAE-A1FD-8549EE776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18">
                    <a:extLst>
                      <a:ext uri="{FF2B5EF4-FFF2-40B4-BE49-F238E27FC236}">
                        <a16:creationId xmlns:a16="http://schemas.microsoft.com/office/drawing/2014/main" xmlns="" id="{8B569ABD-2E23-4971-9C2D-75FD0A8A09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19">
                    <a:extLst>
                      <a:ext uri="{FF2B5EF4-FFF2-40B4-BE49-F238E27FC236}">
                        <a16:creationId xmlns:a16="http://schemas.microsoft.com/office/drawing/2014/main" xmlns="" id="{C7B74AF7-9EE8-4926-8481-561DEF0BF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20">
                    <a:extLst>
                      <a:ext uri="{FF2B5EF4-FFF2-40B4-BE49-F238E27FC236}">
                        <a16:creationId xmlns:a16="http://schemas.microsoft.com/office/drawing/2014/main" xmlns="" id="{49A6390F-4DC7-4C99-A89B-A6CAF4493E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21">
                    <a:extLst>
                      <a:ext uri="{FF2B5EF4-FFF2-40B4-BE49-F238E27FC236}">
                        <a16:creationId xmlns:a16="http://schemas.microsoft.com/office/drawing/2014/main" xmlns="" id="{DF101B42-11F0-4F44-809C-98E1130CD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22">
                    <a:extLst>
                      <a:ext uri="{FF2B5EF4-FFF2-40B4-BE49-F238E27FC236}">
                        <a16:creationId xmlns:a16="http://schemas.microsoft.com/office/drawing/2014/main" xmlns="" id="{0DD90F97-2CC9-4166-90CC-87891669C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23">
                    <a:extLst>
                      <a:ext uri="{FF2B5EF4-FFF2-40B4-BE49-F238E27FC236}">
                        <a16:creationId xmlns:a16="http://schemas.microsoft.com/office/drawing/2014/main" xmlns="" id="{14A463DD-D815-4B2B-B7C2-42C007BCBE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24">
                    <a:extLst>
                      <a:ext uri="{FF2B5EF4-FFF2-40B4-BE49-F238E27FC236}">
                        <a16:creationId xmlns:a16="http://schemas.microsoft.com/office/drawing/2014/main" xmlns="" id="{D8C7E34E-0BF6-4B62-B509-6E9E48B6C0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25">
                    <a:extLst>
                      <a:ext uri="{FF2B5EF4-FFF2-40B4-BE49-F238E27FC236}">
                        <a16:creationId xmlns:a16="http://schemas.microsoft.com/office/drawing/2014/main" xmlns="" id="{46EEE190-6467-46B1-818E-1EC913CCBF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26">
                    <a:extLst>
                      <a:ext uri="{FF2B5EF4-FFF2-40B4-BE49-F238E27FC236}">
                        <a16:creationId xmlns:a16="http://schemas.microsoft.com/office/drawing/2014/main" xmlns="" id="{5BFB31E7-5029-4C47-8E05-31DD2471D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27">
                    <a:extLst>
                      <a:ext uri="{FF2B5EF4-FFF2-40B4-BE49-F238E27FC236}">
                        <a16:creationId xmlns:a16="http://schemas.microsoft.com/office/drawing/2014/main" xmlns="" id="{150C5052-1D3D-43A5-8C04-A33202CD42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28">
                    <a:extLst>
                      <a:ext uri="{FF2B5EF4-FFF2-40B4-BE49-F238E27FC236}">
                        <a16:creationId xmlns:a16="http://schemas.microsoft.com/office/drawing/2014/main" xmlns="" id="{93563A69-A239-492B-83A7-65991EC8BF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29">
                    <a:extLst>
                      <a:ext uri="{FF2B5EF4-FFF2-40B4-BE49-F238E27FC236}">
                        <a16:creationId xmlns:a16="http://schemas.microsoft.com/office/drawing/2014/main" xmlns="" id="{66C74AEC-2AE9-4B91-AEAC-A2BDB44C8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30">
                    <a:extLst>
                      <a:ext uri="{FF2B5EF4-FFF2-40B4-BE49-F238E27FC236}">
                        <a16:creationId xmlns:a16="http://schemas.microsoft.com/office/drawing/2014/main" xmlns="" id="{05D604E8-B5AE-48B2-8357-DD5195F3A6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31">
                    <a:extLst>
                      <a:ext uri="{FF2B5EF4-FFF2-40B4-BE49-F238E27FC236}">
                        <a16:creationId xmlns:a16="http://schemas.microsoft.com/office/drawing/2014/main" xmlns="" id="{2C19409B-3283-4567-B56C-805AA0C87E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32">
                    <a:extLst>
                      <a:ext uri="{FF2B5EF4-FFF2-40B4-BE49-F238E27FC236}">
                        <a16:creationId xmlns:a16="http://schemas.microsoft.com/office/drawing/2014/main" xmlns="" id="{0A5B9B41-2B6B-4CFD-8E08-0691F4C40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33">
                    <a:extLst>
                      <a:ext uri="{FF2B5EF4-FFF2-40B4-BE49-F238E27FC236}">
                        <a16:creationId xmlns:a16="http://schemas.microsoft.com/office/drawing/2014/main" xmlns="" id="{046372FB-5490-429A-AF66-E0936839B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34">
                    <a:extLst>
                      <a:ext uri="{FF2B5EF4-FFF2-40B4-BE49-F238E27FC236}">
                        <a16:creationId xmlns:a16="http://schemas.microsoft.com/office/drawing/2014/main" xmlns="" id="{C1A1F9E2-F432-465F-A6AC-94FBA0F4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35">
                    <a:extLst>
                      <a:ext uri="{FF2B5EF4-FFF2-40B4-BE49-F238E27FC236}">
                        <a16:creationId xmlns:a16="http://schemas.microsoft.com/office/drawing/2014/main" xmlns="" id="{81EE2010-F050-42F6-92C7-253FFDE54D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36">
                    <a:extLst>
                      <a:ext uri="{FF2B5EF4-FFF2-40B4-BE49-F238E27FC236}">
                        <a16:creationId xmlns:a16="http://schemas.microsoft.com/office/drawing/2014/main" xmlns="" id="{B0898D51-403B-4567-A0BF-C4F430AE78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37">
                    <a:extLst>
                      <a:ext uri="{FF2B5EF4-FFF2-40B4-BE49-F238E27FC236}">
                        <a16:creationId xmlns:a16="http://schemas.microsoft.com/office/drawing/2014/main" xmlns="" id="{7FB51BEC-3AFE-4A5D-B736-F0D15ED63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38">
                    <a:extLst>
                      <a:ext uri="{FF2B5EF4-FFF2-40B4-BE49-F238E27FC236}">
                        <a16:creationId xmlns:a16="http://schemas.microsoft.com/office/drawing/2014/main" xmlns="" id="{32EBBEC9-FBCA-43AC-9B2E-0E65B3150F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39">
                    <a:extLst>
                      <a:ext uri="{FF2B5EF4-FFF2-40B4-BE49-F238E27FC236}">
                        <a16:creationId xmlns:a16="http://schemas.microsoft.com/office/drawing/2014/main" xmlns="" id="{B3BB8EDC-E06E-4E50-BA13-39AC811D35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40">
                    <a:extLst>
                      <a:ext uri="{FF2B5EF4-FFF2-40B4-BE49-F238E27FC236}">
                        <a16:creationId xmlns:a16="http://schemas.microsoft.com/office/drawing/2014/main" xmlns="" id="{82E0EFB4-5D2D-43EC-9466-F8E7161176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41">
                    <a:extLst>
                      <a:ext uri="{FF2B5EF4-FFF2-40B4-BE49-F238E27FC236}">
                        <a16:creationId xmlns:a16="http://schemas.microsoft.com/office/drawing/2014/main" xmlns="" id="{72AD7B90-5259-4549-AD4A-180B329E14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42">
                    <a:extLst>
                      <a:ext uri="{FF2B5EF4-FFF2-40B4-BE49-F238E27FC236}">
                        <a16:creationId xmlns:a16="http://schemas.microsoft.com/office/drawing/2014/main" xmlns="" id="{38E1DAF3-37C9-49A7-B871-30FF5EB75A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43">
                    <a:extLst>
                      <a:ext uri="{FF2B5EF4-FFF2-40B4-BE49-F238E27FC236}">
                        <a16:creationId xmlns:a16="http://schemas.microsoft.com/office/drawing/2014/main" xmlns="" id="{56653CEB-7573-4C6C-A704-863A83B92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44">
                    <a:extLst>
                      <a:ext uri="{FF2B5EF4-FFF2-40B4-BE49-F238E27FC236}">
                        <a16:creationId xmlns:a16="http://schemas.microsoft.com/office/drawing/2014/main" xmlns="" id="{46FAA15F-6BAD-4D8F-B38C-CE588ABF5F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45">
                    <a:extLst>
                      <a:ext uri="{FF2B5EF4-FFF2-40B4-BE49-F238E27FC236}">
                        <a16:creationId xmlns:a16="http://schemas.microsoft.com/office/drawing/2014/main" xmlns="" id="{ADA4F56B-6DD9-4860-AB17-6E855045EA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46">
                    <a:extLst>
                      <a:ext uri="{FF2B5EF4-FFF2-40B4-BE49-F238E27FC236}">
                        <a16:creationId xmlns:a16="http://schemas.microsoft.com/office/drawing/2014/main" xmlns="" id="{C74CB4FF-C5F8-44C8-B0CD-DE0D1B38B8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47">
                    <a:extLst>
                      <a:ext uri="{FF2B5EF4-FFF2-40B4-BE49-F238E27FC236}">
                        <a16:creationId xmlns:a16="http://schemas.microsoft.com/office/drawing/2014/main" xmlns="" id="{48CBCA81-86C6-4E6C-9A24-D5E3B089B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48">
                    <a:extLst>
                      <a:ext uri="{FF2B5EF4-FFF2-40B4-BE49-F238E27FC236}">
                        <a16:creationId xmlns:a16="http://schemas.microsoft.com/office/drawing/2014/main" xmlns="" id="{9F4838CF-5FDA-4126-A663-C1BC9BCE1D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49">
                    <a:extLst>
                      <a:ext uri="{FF2B5EF4-FFF2-40B4-BE49-F238E27FC236}">
                        <a16:creationId xmlns:a16="http://schemas.microsoft.com/office/drawing/2014/main" xmlns="" id="{54926C37-CA51-4691-AAC7-10FD5EF54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50">
                    <a:extLst>
                      <a:ext uri="{FF2B5EF4-FFF2-40B4-BE49-F238E27FC236}">
                        <a16:creationId xmlns:a16="http://schemas.microsoft.com/office/drawing/2014/main" xmlns="" id="{842EC0FA-E6C6-4605-9935-965562632B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51">
                    <a:extLst>
                      <a:ext uri="{FF2B5EF4-FFF2-40B4-BE49-F238E27FC236}">
                        <a16:creationId xmlns:a16="http://schemas.microsoft.com/office/drawing/2014/main" xmlns="" id="{08BFE442-2E91-4F11-8434-8516CE510A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52">
                    <a:extLst>
                      <a:ext uri="{FF2B5EF4-FFF2-40B4-BE49-F238E27FC236}">
                        <a16:creationId xmlns:a16="http://schemas.microsoft.com/office/drawing/2014/main" xmlns="" id="{CA80E0CB-5737-4F4E-96F0-F2B3561F9D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53">
                    <a:extLst>
                      <a:ext uri="{FF2B5EF4-FFF2-40B4-BE49-F238E27FC236}">
                        <a16:creationId xmlns:a16="http://schemas.microsoft.com/office/drawing/2014/main" xmlns="" id="{1FCEAC77-4251-4B60-B8C4-C1E3B4ABD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54">
                    <a:extLst>
                      <a:ext uri="{FF2B5EF4-FFF2-40B4-BE49-F238E27FC236}">
                        <a16:creationId xmlns:a16="http://schemas.microsoft.com/office/drawing/2014/main" xmlns="" id="{94439B99-C895-438D-9B4A-7FB6753490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55">
                    <a:extLst>
                      <a:ext uri="{FF2B5EF4-FFF2-40B4-BE49-F238E27FC236}">
                        <a16:creationId xmlns:a16="http://schemas.microsoft.com/office/drawing/2014/main" xmlns="" id="{980D2F75-FFD3-40CA-B466-6D97715BF6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76">
                    <a:extLst>
                      <a:ext uri="{FF2B5EF4-FFF2-40B4-BE49-F238E27FC236}">
                        <a16:creationId xmlns:a16="http://schemas.microsoft.com/office/drawing/2014/main" xmlns="" id="{F0DF2EB3-B3F5-48B6-A33A-BFB6991AAF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77">
                    <a:extLst>
                      <a:ext uri="{FF2B5EF4-FFF2-40B4-BE49-F238E27FC236}">
                        <a16:creationId xmlns:a16="http://schemas.microsoft.com/office/drawing/2014/main" xmlns="" id="{B411F00A-9F6D-4BF4-B4FF-DE580C0374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78">
                    <a:extLst>
                      <a:ext uri="{FF2B5EF4-FFF2-40B4-BE49-F238E27FC236}">
                        <a16:creationId xmlns:a16="http://schemas.microsoft.com/office/drawing/2014/main" xmlns="" id="{26F7E172-15B2-4CAD-9C33-446166C15A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79">
                    <a:extLst>
                      <a:ext uri="{FF2B5EF4-FFF2-40B4-BE49-F238E27FC236}">
                        <a16:creationId xmlns:a16="http://schemas.microsoft.com/office/drawing/2014/main" xmlns="" id="{F00CE50D-DC38-43E4-AC57-0D4BD635AC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80">
                    <a:extLst>
                      <a:ext uri="{FF2B5EF4-FFF2-40B4-BE49-F238E27FC236}">
                        <a16:creationId xmlns:a16="http://schemas.microsoft.com/office/drawing/2014/main" xmlns="" id="{EF34C2FD-ACFE-4DB8-BDC9-ED8BE71265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81">
                    <a:extLst>
                      <a:ext uri="{FF2B5EF4-FFF2-40B4-BE49-F238E27FC236}">
                        <a16:creationId xmlns:a16="http://schemas.microsoft.com/office/drawing/2014/main" xmlns="" id="{371B9AE0-EC0C-4AAF-8BD1-04BFB8AD05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82">
                    <a:extLst>
                      <a:ext uri="{FF2B5EF4-FFF2-40B4-BE49-F238E27FC236}">
                        <a16:creationId xmlns:a16="http://schemas.microsoft.com/office/drawing/2014/main" xmlns="" id="{FCDF5363-9FBB-4529-947B-2412C55583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83">
                    <a:extLst>
                      <a:ext uri="{FF2B5EF4-FFF2-40B4-BE49-F238E27FC236}">
                        <a16:creationId xmlns:a16="http://schemas.microsoft.com/office/drawing/2014/main" xmlns="" id="{2933E83B-6F30-4094-ABD3-0C3F6BAA3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84">
                    <a:extLst>
                      <a:ext uri="{FF2B5EF4-FFF2-40B4-BE49-F238E27FC236}">
                        <a16:creationId xmlns:a16="http://schemas.microsoft.com/office/drawing/2014/main" xmlns="" id="{0D47A71E-3EF1-4A3B-8DBD-ADA5D72871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85">
                    <a:extLst>
                      <a:ext uri="{FF2B5EF4-FFF2-40B4-BE49-F238E27FC236}">
                        <a16:creationId xmlns:a16="http://schemas.microsoft.com/office/drawing/2014/main" xmlns="" id="{E326FC0D-5601-43E2-A3D1-E74DAFB84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86">
                    <a:extLst>
                      <a:ext uri="{FF2B5EF4-FFF2-40B4-BE49-F238E27FC236}">
                        <a16:creationId xmlns:a16="http://schemas.microsoft.com/office/drawing/2014/main" xmlns="" id="{1B84D353-7B30-43CB-9C76-B5B2AE4C4D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87">
                    <a:extLst>
                      <a:ext uri="{FF2B5EF4-FFF2-40B4-BE49-F238E27FC236}">
                        <a16:creationId xmlns:a16="http://schemas.microsoft.com/office/drawing/2014/main" xmlns="" id="{0AB652F7-0D75-48D0-A1C9-6AE611CF73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88">
                    <a:extLst>
                      <a:ext uri="{FF2B5EF4-FFF2-40B4-BE49-F238E27FC236}">
                        <a16:creationId xmlns:a16="http://schemas.microsoft.com/office/drawing/2014/main" xmlns="" id="{EDA2882F-A43D-491F-BDCB-92B7BA31945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89">
                    <a:extLst>
                      <a:ext uri="{FF2B5EF4-FFF2-40B4-BE49-F238E27FC236}">
                        <a16:creationId xmlns:a16="http://schemas.microsoft.com/office/drawing/2014/main" xmlns="" id="{1EEDE684-0FDC-48A8-93C6-E1C9387BC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90">
                    <a:extLst>
                      <a:ext uri="{FF2B5EF4-FFF2-40B4-BE49-F238E27FC236}">
                        <a16:creationId xmlns:a16="http://schemas.microsoft.com/office/drawing/2014/main" xmlns="" id="{5EB93047-BA99-4D83-8781-B10BD08006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91">
                    <a:extLst>
                      <a:ext uri="{FF2B5EF4-FFF2-40B4-BE49-F238E27FC236}">
                        <a16:creationId xmlns:a16="http://schemas.microsoft.com/office/drawing/2014/main" xmlns="" id="{B371E545-2C8F-4E98-B042-DD0E55D035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92">
                    <a:extLst>
                      <a:ext uri="{FF2B5EF4-FFF2-40B4-BE49-F238E27FC236}">
                        <a16:creationId xmlns:a16="http://schemas.microsoft.com/office/drawing/2014/main" xmlns="" id="{1E9CF4A6-7461-45B6-BF5E-AC1519BDF7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93">
                    <a:extLst>
                      <a:ext uri="{FF2B5EF4-FFF2-40B4-BE49-F238E27FC236}">
                        <a16:creationId xmlns:a16="http://schemas.microsoft.com/office/drawing/2014/main" xmlns="" id="{C15854FB-815A-4B7D-9B4B-47F4FDBA83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94">
                    <a:extLst>
                      <a:ext uri="{FF2B5EF4-FFF2-40B4-BE49-F238E27FC236}">
                        <a16:creationId xmlns:a16="http://schemas.microsoft.com/office/drawing/2014/main" xmlns="" id="{C7C91F01-5E5B-495C-88CE-66C371C3F9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95">
                    <a:extLst>
                      <a:ext uri="{FF2B5EF4-FFF2-40B4-BE49-F238E27FC236}">
                        <a16:creationId xmlns:a16="http://schemas.microsoft.com/office/drawing/2014/main" xmlns="" id="{E438F06C-8FFE-4BA7-A655-677C887C7C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96">
                    <a:extLst>
                      <a:ext uri="{FF2B5EF4-FFF2-40B4-BE49-F238E27FC236}">
                        <a16:creationId xmlns:a16="http://schemas.microsoft.com/office/drawing/2014/main" xmlns="" id="{651A76CB-0195-4FB7-8ABC-72141A045E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97">
                    <a:extLst>
                      <a:ext uri="{FF2B5EF4-FFF2-40B4-BE49-F238E27FC236}">
                        <a16:creationId xmlns:a16="http://schemas.microsoft.com/office/drawing/2014/main" xmlns="" id="{C756DC89-1051-46A2-8D58-71BF541B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98">
                    <a:extLst>
                      <a:ext uri="{FF2B5EF4-FFF2-40B4-BE49-F238E27FC236}">
                        <a16:creationId xmlns:a16="http://schemas.microsoft.com/office/drawing/2014/main" xmlns="" id="{DC4765AC-4E8F-44B1-AA9C-2C8CB69CF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99">
                    <a:extLst>
                      <a:ext uri="{FF2B5EF4-FFF2-40B4-BE49-F238E27FC236}">
                        <a16:creationId xmlns:a16="http://schemas.microsoft.com/office/drawing/2014/main" xmlns="" id="{93F4208F-2EEE-4447-A3B1-BC50B1FF94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500">
                    <a:extLst>
                      <a:ext uri="{FF2B5EF4-FFF2-40B4-BE49-F238E27FC236}">
                        <a16:creationId xmlns:a16="http://schemas.microsoft.com/office/drawing/2014/main" xmlns="" id="{EC3BBC9A-00F1-45DA-A044-031587D90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501">
                    <a:extLst>
                      <a:ext uri="{FF2B5EF4-FFF2-40B4-BE49-F238E27FC236}">
                        <a16:creationId xmlns:a16="http://schemas.microsoft.com/office/drawing/2014/main" xmlns="" id="{52624E75-6540-4AA9-A3E6-04E73D9FC9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28" name="组合 527">
            <a:extLst>
              <a:ext uri="{FF2B5EF4-FFF2-40B4-BE49-F238E27FC236}">
                <a16:creationId xmlns:a16="http://schemas.microsoft.com/office/drawing/2014/main" xmlns="" id="{31E949A4-F844-491D-96CF-ACAD02DF691B}"/>
              </a:ext>
            </a:extLst>
          </p:cNvPr>
          <p:cNvGrpSpPr/>
          <p:nvPr/>
        </p:nvGrpSpPr>
        <p:grpSpPr>
          <a:xfrm>
            <a:off x="1355017" y="3420135"/>
            <a:ext cx="6047164" cy="662169"/>
            <a:chOff x="1216025" y="2955926"/>
            <a:chExt cx="1971675" cy="215900"/>
          </a:xfrm>
        </p:grpSpPr>
        <p:sp>
          <p:nvSpPr>
            <p:cNvPr id="529" name="Line 502">
              <a:extLst>
                <a:ext uri="{FF2B5EF4-FFF2-40B4-BE49-F238E27FC236}">
                  <a16:creationId xmlns:a16="http://schemas.microsoft.com/office/drawing/2014/main" xmlns="" id="{1D87D23C-56D8-41A7-89BD-2179CF69E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03">
              <a:extLst>
                <a:ext uri="{FF2B5EF4-FFF2-40B4-BE49-F238E27FC236}">
                  <a16:creationId xmlns:a16="http://schemas.microsoft.com/office/drawing/2014/main" xmlns="" id="{42333111-5B84-4D81-965E-ED947C76E8D1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xmlns="" id="{FB9AF8A2-29C3-4FCE-8AD8-2CE6A410B7A5}"/>
              </a:ext>
            </a:extLst>
          </p:cNvPr>
          <p:cNvGrpSpPr/>
          <p:nvPr/>
        </p:nvGrpSpPr>
        <p:grpSpPr>
          <a:xfrm>
            <a:off x="7273810" y="3982599"/>
            <a:ext cx="258329" cy="403355"/>
            <a:chOff x="3141663" y="3136901"/>
            <a:chExt cx="90488" cy="141288"/>
          </a:xfrm>
        </p:grpSpPr>
        <p:sp>
          <p:nvSpPr>
            <p:cNvPr id="532" name="Freeform 504">
              <a:extLst>
                <a:ext uri="{FF2B5EF4-FFF2-40B4-BE49-F238E27FC236}">
                  <a16:creationId xmlns:a16="http://schemas.microsoft.com/office/drawing/2014/main" xmlns="" id="{05DE6C77-4AA0-4803-9B0C-6F9F4C8F0EC2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05">
              <a:extLst>
                <a:ext uri="{FF2B5EF4-FFF2-40B4-BE49-F238E27FC236}">
                  <a16:creationId xmlns:a16="http://schemas.microsoft.com/office/drawing/2014/main" xmlns="" id="{CD1FDA19-C7EE-412A-A072-8F3848AC03F0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06">
              <a:extLst>
                <a:ext uri="{FF2B5EF4-FFF2-40B4-BE49-F238E27FC236}">
                  <a16:creationId xmlns:a16="http://schemas.microsoft.com/office/drawing/2014/main" xmlns="" id="{0E88D34D-042F-43BD-9C9A-4FAE36F1B0F5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B4F5973-91E4-4A54-9842-40E43232D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8" y="2882894"/>
            <a:ext cx="144016" cy="144016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693443" y="1498393"/>
            <a:ext cx="0" cy="258445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8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72CAEAB-A43E-4CE7-8A38-593A1E828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1506014"/>
            <a:ext cx="5328000" cy="119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B64785F-996E-4FB5-8B25-A69950A0EA8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93" y="2821531"/>
            <a:ext cx="5328000" cy="123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7B0757-1256-4104-A04A-B21150304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" y="1411583"/>
            <a:ext cx="1872208" cy="280539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AFBA698-1D2D-4F34-A82F-A23934108169}"/>
              </a:ext>
            </a:extLst>
          </p:cNvPr>
          <p:cNvGrpSpPr/>
          <p:nvPr/>
        </p:nvGrpSpPr>
        <p:grpSpPr>
          <a:xfrm rot="10800000" flipH="1">
            <a:off x="335021" y="970151"/>
            <a:ext cx="8352928" cy="3672408"/>
            <a:chOff x="850264" y="1552754"/>
            <a:chExt cx="10491473" cy="487707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23BC58CF-F863-49E6-BC43-590D35FEC460}"/>
                </a:ext>
              </a:extLst>
            </p:cNvPr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15" name="任意多边形 1">
                <a:extLst>
                  <a:ext uri="{FF2B5EF4-FFF2-40B4-BE49-F238E27FC236}">
                    <a16:creationId xmlns:a16="http://schemas.microsoft.com/office/drawing/2014/main" xmlns="" id="{1790239C-5F3B-402B-B543-A242937AA4C6}"/>
                  </a:ext>
                </a:extLst>
              </p:cNvPr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F0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59EAE709-B312-4808-8573-DEB6006A4B3D}"/>
                  </a:ext>
                </a:extLst>
              </p:cNvPr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xmlns="" id="{9AD4E44F-28E4-4A0B-BE65-AA504FB8F701}"/>
                    </a:ext>
                  </a:extLst>
                </p:cNvPr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:a16="http://schemas.microsoft.com/office/drawing/2014/main" xmlns="" id="{1D4A4381-9529-4C8B-BBD2-883112389754}"/>
                    </a:ext>
                  </a:extLst>
                </p:cNvPr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xmlns="" id="{8ED39919-F544-4B64-9B76-5AAD3AA1FE53}"/>
                    </a:ext>
                  </a:extLst>
                </p:cNvPr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F08C00"/>
                </a:solidFill>
                <a:ln>
                  <a:solidFill>
                    <a:srgbClr val="F0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xmlns="" id="{3B9FFE9C-A5BB-4393-A60F-9A7976DBBD9F}"/>
                </a:ext>
              </a:extLst>
            </p:cNvPr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xmlns="" id="{0609C4B0-1EDA-462E-8E4D-EF298FA56EFA}"/>
                </a:ext>
              </a:extLst>
            </p:cNvPr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xmlns="" id="{7C6F60B3-1FE0-4409-90ED-B478F5778269}"/>
                </a:ext>
              </a:extLst>
            </p:cNvPr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F08C00"/>
            </a:solidFill>
            <a:ln>
              <a:solidFill>
                <a:srgbClr val="F0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1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155698" y="1320801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</a:rPr>
              <a:t>01</a:t>
            </a:r>
            <a:r>
              <a:rPr lang="en-US" altLang="zh-CN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48B88C-49FF-4648-88F0-F41B8560913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85" y="1196136"/>
            <a:ext cx="2019600" cy="217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770F2D3-280C-4760-9424-63CCA6E29E61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43" y="2507976"/>
            <a:ext cx="1978491" cy="21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3F99F3E-9E0E-4C73-85CF-600F7E9499D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411576"/>
            <a:ext cx="2019600" cy="124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DCD7E9B-7503-4510-88C3-3552DB11810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33" y="1196503"/>
            <a:ext cx="1987200" cy="1260000"/>
          </a:xfrm>
          <a:prstGeom prst="rect">
            <a:avLst/>
          </a:prstGeom>
        </p:spPr>
      </p:pic>
      <p:grpSp>
        <p:nvGrpSpPr>
          <p:cNvPr id="32" name="8accfd12-6830-407f-aa1a-b2e2cb1e24f7">
            <a:extLst>
              <a:ext uri="{FF2B5EF4-FFF2-40B4-BE49-F238E27FC236}">
                <a16:creationId xmlns:a16="http://schemas.microsoft.com/office/drawing/2014/main" xmlns="" id="{21DCB24A-7C5B-4C36-9334-9985DEC653C4}"/>
              </a:ext>
            </a:extLst>
          </p:cNvPr>
          <p:cNvGrpSpPr>
            <a:grpSpLocks noChangeAspect="1"/>
          </p:cNvGrpSpPr>
          <p:nvPr/>
        </p:nvGrpSpPr>
        <p:grpSpPr>
          <a:xfrm>
            <a:off x="1655912" y="1182688"/>
            <a:ext cx="1403557" cy="3600400"/>
            <a:chOff x="4790490" y="1772816"/>
            <a:chExt cx="2527474" cy="399644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245F5DFC-1F7B-496A-BDE9-9057E591FDA5}"/>
                </a:ext>
              </a:extLst>
            </p:cNvPr>
            <p:cNvSpPr/>
            <p:nvPr/>
          </p:nvSpPr>
          <p:spPr>
            <a:xfrm>
              <a:off x="6045175" y="1772816"/>
              <a:ext cx="45719" cy="3996444"/>
            </a:xfrm>
            <a:prstGeom prst="rect">
              <a:avLst/>
            </a:prstGeom>
            <a:solidFill>
              <a:srgbClr val="F08C00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任意多边形 28">
              <a:extLst>
                <a:ext uri="{FF2B5EF4-FFF2-40B4-BE49-F238E27FC236}">
                  <a16:creationId xmlns:a16="http://schemas.microsoft.com/office/drawing/2014/main" xmlns="" id="{4490564E-419C-4D2E-BDFC-FA988E042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325" y="2208451"/>
              <a:ext cx="393852" cy="57995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25">
              <a:extLst>
                <a:ext uri="{FF2B5EF4-FFF2-40B4-BE49-F238E27FC236}">
                  <a16:creationId xmlns:a16="http://schemas.microsoft.com/office/drawing/2014/main" xmlns="" id="{FB88885F-0B1F-4765-886E-79F81EE3BD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64627" y="3500341"/>
              <a:ext cx="353337" cy="594499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31">
              <a:extLst>
                <a:ext uri="{FF2B5EF4-FFF2-40B4-BE49-F238E27FC236}">
                  <a16:creationId xmlns:a16="http://schemas.microsoft.com/office/drawing/2014/main" xmlns="" id="{471F57BF-8432-4895-8E4E-AE45BFA7FAD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790490" y="4758941"/>
              <a:ext cx="444439" cy="48263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xmlns="" id="{86647596-014D-489B-A58A-5C78F8DD01A4}"/>
              </a:ext>
            </a:extLst>
          </p:cNvPr>
          <p:cNvSpPr/>
          <p:nvPr/>
        </p:nvSpPr>
        <p:spPr>
          <a:xfrm>
            <a:off x="2301304" y="140517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EA88800-48DC-4DA2-9664-D2138EF16E0D}"/>
              </a:ext>
            </a:extLst>
          </p:cNvPr>
          <p:cNvSpPr/>
          <p:nvPr/>
        </p:nvSpPr>
        <p:spPr>
          <a:xfrm>
            <a:off x="2571192" y="139445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xmlns="" id="{824A56FE-3114-45D6-B240-A60ACB60E068}"/>
              </a:ext>
            </a:extLst>
          </p:cNvPr>
          <p:cNvSpPr/>
          <p:nvPr/>
        </p:nvSpPr>
        <p:spPr>
          <a:xfrm rot="2557381">
            <a:off x="2543922" y="145124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167">
            <a:extLst>
              <a:ext uri="{FF2B5EF4-FFF2-40B4-BE49-F238E27FC236}">
                <a16:creationId xmlns:a16="http://schemas.microsoft.com/office/drawing/2014/main" xmlns="" id="{A7049BC5-6826-4B48-B74F-1F4F7108C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4" y="1399033"/>
            <a:ext cx="1376660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成立上海咕泡网络技术有限公司</a:t>
            </a: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xmlns="" id="{0FDCAB7E-0B68-4D50-8CAB-46C6D19B1711}"/>
              </a:ext>
            </a:extLst>
          </p:cNvPr>
          <p:cNvSpPr/>
          <p:nvPr/>
        </p:nvSpPr>
        <p:spPr>
          <a:xfrm>
            <a:off x="2296363" y="1802571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813A0809-335C-46FF-9601-2FE310A29158}"/>
              </a:ext>
            </a:extLst>
          </p:cNvPr>
          <p:cNvSpPr/>
          <p:nvPr/>
        </p:nvSpPr>
        <p:spPr>
          <a:xfrm>
            <a:off x="1455667" y="1791851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2016</a:t>
            </a:r>
            <a:r>
              <a:rPr lang="zh-CN" altLang="en-US" sz="750" dirty="0"/>
              <a:t>年</a:t>
            </a:r>
            <a:r>
              <a:rPr lang="en-US" altLang="zh-CN" sz="750" dirty="0"/>
              <a:t>12</a:t>
            </a:r>
            <a:r>
              <a:rPr lang="zh-CN" altLang="en-US" sz="750" dirty="0"/>
              <a:t>月</a:t>
            </a: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xmlns="" id="{77D75B2B-77BD-4F83-B001-B0B1EDFB8D69}"/>
              </a:ext>
            </a:extLst>
          </p:cNvPr>
          <p:cNvSpPr/>
          <p:nvPr/>
        </p:nvSpPr>
        <p:spPr>
          <a:xfrm rot="13523622">
            <a:off x="2143702" y="1848637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167">
            <a:extLst>
              <a:ext uri="{FF2B5EF4-FFF2-40B4-BE49-F238E27FC236}">
                <a16:creationId xmlns:a16="http://schemas.microsoft.com/office/drawing/2014/main" xmlns="" id="{AEAC30CC-08C5-452C-9E1A-3D4C1FD1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51" y="1780456"/>
            <a:ext cx="2044349" cy="3041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完成第一版课程初稿，提炼出公司的办学宗旨：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做技术人的之路明灯，做职场生涯的精神导师</a:t>
            </a: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xmlns="" id="{A600BDDF-BE26-47AE-B95A-A72F4E69EA42}"/>
              </a:ext>
            </a:extLst>
          </p:cNvPr>
          <p:cNvSpPr/>
          <p:nvPr/>
        </p:nvSpPr>
        <p:spPr>
          <a:xfrm>
            <a:off x="2296363" y="240324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AA47983B-6930-44C0-B408-A847986007EF}"/>
              </a:ext>
            </a:extLst>
          </p:cNvPr>
          <p:cNvSpPr/>
          <p:nvPr/>
        </p:nvSpPr>
        <p:spPr>
          <a:xfrm>
            <a:off x="2581491" y="239252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02</a:t>
            </a:r>
            <a:r>
              <a:rPr lang="zh-CN" altLang="en-US" sz="750" dirty="0"/>
              <a:t>月</a:t>
            </a:r>
          </a:p>
        </p:txBody>
      </p:sp>
      <p:sp>
        <p:nvSpPr>
          <p:cNvPr id="75" name="直角三角形 74">
            <a:extLst>
              <a:ext uri="{FF2B5EF4-FFF2-40B4-BE49-F238E27FC236}">
                <a16:creationId xmlns:a16="http://schemas.microsoft.com/office/drawing/2014/main" xmlns="" id="{09A39AD9-6F22-44B3-9C42-11838D9BE553}"/>
              </a:ext>
            </a:extLst>
          </p:cNvPr>
          <p:cNvSpPr/>
          <p:nvPr/>
        </p:nvSpPr>
        <p:spPr>
          <a:xfrm rot="2557381">
            <a:off x="2554221" y="244931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167">
            <a:extLst>
              <a:ext uri="{FF2B5EF4-FFF2-40B4-BE49-F238E27FC236}">
                <a16:creationId xmlns:a16="http://schemas.microsoft.com/office/drawing/2014/main" xmlns="" id="{9C6CA964-5593-4A09-AC04-04E32CFE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99" y="2403983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申请入驻腾讯课堂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完成课程体系完善</a:t>
            </a: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xmlns="" id="{FC6554BB-186B-40FE-B669-18F9C11E4AC1}"/>
              </a:ext>
            </a:extLst>
          </p:cNvPr>
          <p:cNvSpPr/>
          <p:nvPr/>
        </p:nvSpPr>
        <p:spPr>
          <a:xfrm>
            <a:off x="2295823" y="290730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C571FC1C-2EEB-4515-B62A-F664F1C1490B}"/>
              </a:ext>
            </a:extLst>
          </p:cNvPr>
          <p:cNvSpPr/>
          <p:nvPr/>
        </p:nvSpPr>
        <p:spPr>
          <a:xfrm>
            <a:off x="1455127" y="289658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3</a:t>
            </a:r>
            <a:r>
              <a:rPr lang="zh-CN" altLang="en-US" sz="750" dirty="0"/>
              <a:t>月</a:t>
            </a:r>
          </a:p>
        </p:txBody>
      </p:sp>
      <p:sp>
        <p:nvSpPr>
          <p:cNvPr id="79" name="直角三角形 78">
            <a:extLst>
              <a:ext uri="{FF2B5EF4-FFF2-40B4-BE49-F238E27FC236}">
                <a16:creationId xmlns:a16="http://schemas.microsoft.com/office/drawing/2014/main" xmlns="" id="{8136AD1A-36F1-4AEA-B405-46B7F2A0D09F}"/>
              </a:ext>
            </a:extLst>
          </p:cNvPr>
          <p:cNvSpPr/>
          <p:nvPr/>
        </p:nvSpPr>
        <p:spPr>
          <a:xfrm rot="13523622">
            <a:off x="2143162" y="295336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 167">
            <a:extLst>
              <a:ext uri="{FF2B5EF4-FFF2-40B4-BE49-F238E27FC236}">
                <a16:creationId xmlns:a16="http://schemas.microsoft.com/office/drawing/2014/main" xmlns="" id="{773A1813-BB2A-4EAD-920C-EF9C745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844" y="2925130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在腾讯课堂正式开课</a:t>
            </a: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xmlns="" id="{6852D64C-3A9F-4828-A433-8FA61FF4340B}"/>
              </a:ext>
            </a:extLst>
          </p:cNvPr>
          <p:cNvSpPr/>
          <p:nvPr/>
        </p:nvSpPr>
        <p:spPr>
          <a:xfrm>
            <a:off x="2296363" y="3464926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818D0800-CC01-49CB-BA9A-0CD50BD5345D}"/>
              </a:ext>
            </a:extLst>
          </p:cNvPr>
          <p:cNvSpPr/>
          <p:nvPr/>
        </p:nvSpPr>
        <p:spPr>
          <a:xfrm>
            <a:off x="2581491" y="3454206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05</a:t>
            </a:r>
            <a:r>
              <a:rPr lang="zh-CN" altLang="en-US" sz="750" dirty="0"/>
              <a:t>月</a:t>
            </a:r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xmlns="" id="{31E83990-88AC-4675-986B-77CDD4868DCC}"/>
              </a:ext>
            </a:extLst>
          </p:cNvPr>
          <p:cNvSpPr/>
          <p:nvPr/>
        </p:nvSpPr>
        <p:spPr>
          <a:xfrm rot="2557381">
            <a:off x="2554221" y="3510992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167">
            <a:extLst>
              <a:ext uri="{FF2B5EF4-FFF2-40B4-BE49-F238E27FC236}">
                <a16:creationId xmlns:a16="http://schemas.microsoft.com/office/drawing/2014/main" xmlns="" id="{C82679F9-2348-4F2F-B614-9D4B45B3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436640"/>
            <a:ext cx="2000489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学生报名数达到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，同时被腾讯课堂选为精品课程</a:t>
            </a: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xmlns="" id="{4EEFB7A8-2384-4AB4-944F-6D5364EE20E7}"/>
              </a:ext>
            </a:extLst>
          </p:cNvPr>
          <p:cNvSpPr/>
          <p:nvPr/>
        </p:nvSpPr>
        <p:spPr>
          <a:xfrm>
            <a:off x="2295823" y="3987420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xmlns="" id="{F352F74E-3520-4D75-8186-F4CF24A094D9}"/>
              </a:ext>
            </a:extLst>
          </p:cNvPr>
          <p:cNvSpPr/>
          <p:nvPr/>
        </p:nvSpPr>
        <p:spPr>
          <a:xfrm>
            <a:off x="1455127" y="3976700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6</a:t>
            </a:r>
            <a:r>
              <a:rPr lang="zh-CN" altLang="en-US" sz="750" dirty="0"/>
              <a:t>月</a:t>
            </a:r>
          </a:p>
        </p:txBody>
      </p:sp>
      <p:sp>
        <p:nvSpPr>
          <p:cNvPr id="87" name="直角三角形 86">
            <a:extLst>
              <a:ext uri="{FF2B5EF4-FFF2-40B4-BE49-F238E27FC236}">
                <a16:creationId xmlns:a16="http://schemas.microsoft.com/office/drawing/2014/main" xmlns="" id="{7E3EF625-B98B-4043-9479-10D6792B4AB9}"/>
              </a:ext>
            </a:extLst>
          </p:cNvPr>
          <p:cNvSpPr/>
          <p:nvPr/>
        </p:nvSpPr>
        <p:spPr>
          <a:xfrm rot="13523622">
            <a:off x="2143162" y="4033486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ectangle 167">
            <a:extLst>
              <a:ext uri="{FF2B5EF4-FFF2-40B4-BE49-F238E27FC236}">
                <a16:creationId xmlns:a16="http://schemas.microsoft.com/office/drawing/2014/main" xmlns="" id="{FABF2781-AF43-4291-A02B-63349D58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182" y="3988897"/>
            <a:ext cx="1496198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企业入驻麓谷企业广场</a:t>
            </a: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xmlns="" id="{49D46863-006A-4E52-8275-87D8FBC65563}"/>
              </a:ext>
            </a:extLst>
          </p:cNvPr>
          <p:cNvSpPr/>
          <p:nvPr/>
        </p:nvSpPr>
        <p:spPr>
          <a:xfrm>
            <a:off x="2295591" y="4580004"/>
            <a:ext cx="144000" cy="144016"/>
          </a:xfrm>
          <a:prstGeom prst="flowChartConnector">
            <a:avLst/>
          </a:prstGeom>
          <a:ln>
            <a:solidFill>
              <a:srgbClr val="F08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A321F46E-8C3B-4368-90BA-30DCA3FACA06}"/>
              </a:ext>
            </a:extLst>
          </p:cNvPr>
          <p:cNvSpPr/>
          <p:nvPr/>
        </p:nvSpPr>
        <p:spPr>
          <a:xfrm>
            <a:off x="2580719" y="4569284"/>
            <a:ext cx="704300" cy="180696"/>
          </a:xfrm>
          <a:prstGeom prst="rect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50" dirty="0"/>
              <a:t>2017</a:t>
            </a:r>
            <a:r>
              <a:rPr lang="zh-CN" altLang="en-US" sz="750" dirty="0"/>
              <a:t>年</a:t>
            </a:r>
            <a:r>
              <a:rPr lang="en-US" altLang="zh-CN" sz="750" dirty="0"/>
              <a:t>08</a:t>
            </a:r>
            <a:r>
              <a:rPr lang="zh-CN" altLang="en-US" sz="750" dirty="0"/>
              <a:t>月</a:t>
            </a: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xmlns="" id="{EE05AB2B-3785-4B8C-B9D3-AF092E1D803D}"/>
              </a:ext>
            </a:extLst>
          </p:cNvPr>
          <p:cNvSpPr/>
          <p:nvPr/>
        </p:nvSpPr>
        <p:spPr>
          <a:xfrm rot="2557381">
            <a:off x="2553449" y="4626070"/>
            <a:ext cx="54000" cy="54646"/>
          </a:xfrm>
          <a:prstGeom prst="rtTriangle">
            <a:avLst/>
          </a:prstGeom>
          <a:solidFill>
            <a:srgbClr val="F08C00"/>
          </a:solidFill>
          <a:ln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167">
            <a:extLst>
              <a:ext uri="{FF2B5EF4-FFF2-40B4-BE49-F238E27FC236}">
                <a16:creationId xmlns:a16="http://schemas.microsoft.com/office/drawing/2014/main" xmlns="" id="{4AFBA40D-1BB7-438B-99E5-0B4A427E9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580004"/>
            <a:ext cx="1603673" cy="16158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课程报名参加学习的人数已超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A7A33AFC-7E87-450B-8905-87F1C4FB1595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xmlns="" id="{B1E104B2-C111-4D4C-BCEF-7F4CDCD63179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学院介绍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xmlns="" id="{A2E5F73B-BA6F-4D25-83F4-7A579FAAC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433924" y="3736332"/>
            <a:ext cx="8051448" cy="79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6308" tIns="33154" rIns="66308" bIns="3315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我们是追求品质与力求不断超越自己的团队，每一位成员也是亲密的伙伴，与公司一起成长与发展。我们尊重每次合作的机会与挑战，不断精进，力求完美。团队秉承专注、专业的服务思维，让学员通过在咕泡的学习过程中不断提升自我，并发掘无限的可能。热爱技术并坚信技术的力量让我们不断前进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…</a:t>
            </a:r>
            <a:endParaRPr lang="en-GB" altLang="zh-CN" sz="1050" dirty="0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18C5B66A-3F6F-430F-ACA8-7BF215E4234D}"/>
              </a:ext>
            </a:extLst>
          </p:cNvPr>
          <p:cNvGrpSpPr/>
          <p:nvPr/>
        </p:nvGrpSpPr>
        <p:grpSpPr>
          <a:xfrm>
            <a:off x="215516" y="232284"/>
            <a:ext cx="1836204" cy="450017"/>
            <a:chOff x="3458817" y="358586"/>
            <a:chExt cx="2226366" cy="450017"/>
          </a:xfrm>
        </p:grpSpPr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0B77459F-7A0A-41CB-92FF-A31C674D76F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美美的售后团队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xmlns="" id="{4DED5BB3-E416-49B3-8586-AE83C8E2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30" name="Picture 6" descr="http://a2.qpic.cn/psb?/V10vk60m0TF43L/nPKfEbZN6aSa2x3lTBchv65PFuzzH54SdJ2ToFXRM3s!/b/dGkBAAAAAAAA&amp;ek=1&amp;kp=1&amp;pt=0&amp;bo=0AIABQAAAAARAOA!&amp;vuin=1373279655&amp;tm=1504072800&amp;sce=50-1-1&amp;rf=viewer_311">
            <a:extLst>
              <a:ext uri="{FF2B5EF4-FFF2-40B4-BE49-F238E27FC236}">
                <a16:creationId xmlns:a16="http://schemas.microsoft.com/office/drawing/2014/main" xmlns="" id="{34B94E54-EB50-4B8B-A41C-14EF220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35" y="2168974"/>
            <a:ext cx="1142089" cy="13717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F765CC-45A3-4783-AE3E-77C148D2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28" y="801919"/>
            <a:ext cx="1369195" cy="1367055"/>
          </a:xfrm>
          <a:prstGeom prst="rect">
            <a:avLst/>
          </a:prstGeom>
        </p:spPr>
      </p:pic>
      <p:pic>
        <p:nvPicPr>
          <p:cNvPr id="1036" name="Picture 12" descr="http://a4.qpic.cn/psb?/V10vk60m0TF43L/Kv1GiCvC2kOl3D.F1XWigpKhsVNmKkRtWlcHvTvxWx0!/b/dD8BAAAAAAAA&amp;ek=1&amp;kp=1&amp;pt=0&amp;bo=0AIABQAAAAARAOA!&amp;vuin=2082233439&amp;tm=1504072800&amp;sce=60-2-2&amp;rf=viewer_311">
            <a:extLst>
              <a:ext uri="{FF2B5EF4-FFF2-40B4-BE49-F238E27FC236}">
                <a16:creationId xmlns:a16="http://schemas.microsoft.com/office/drawing/2014/main" xmlns="" id="{1B1670CC-D9BD-4E51-816E-B29A9FC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01" y="797188"/>
            <a:ext cx="1686872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6E6EF6E-6735-4A78-959B-A65D4A9FD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081" y="2200800"/>
            <a:ext cx="1372242" cy="1339961"/>
          </a:xfrm>
          <a:prstGeom prst="rect">
            <a:avLst/>
          </a:prstGeom>
        </p:spPr>
      </p:pic>
      <p:pic>
        <p:nvPicPr>
          <p:cNvPr id="1038" name="Picture 14" descr="http://b365.photo.store.qq.com/psb?/V10tYcQE2GwlqZ/VY*cFGji*.wgzlrqd6YU.0O0REnscqptQ5zyNNvjKPg!/b/dG0BAAAAAAAA&amp;bo=gAJVAwAAAAARAOM!&amp;rf=viewer_4">
            <a:extLst>
              <a:ext uri="{FF2B5EF4-FFF2-40B4-BE49-F238E27FC236}">
                <a16:creationId xmlns:a16="http://schemas.microsoft.com/office/drawing/2014/main" xmlns="" id="{2979A293-F8F7-46F2-8576-93E49050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33" y="797188"/>
            <a:ext cx="2149659" cy="2743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gupaoedu.com/data/attachment/portal/201706/13/191604gkp6ruyurfyupa0a.jpg">
            <a:extLst>
              <a:ext uri="{FF2B5EF4-FFF2-40B4-BE49-F238E27FC236}">
                <a16:creationId xmlns:a16="http://schemas.microsoft.com/office/drawing/2014/main" xmlns="" id="{83E49A8F-4EE7-47E8-8240-3FCB17BA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7189"/>
            <a:ext cx="1138083" cy="13717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0DF4D6-14D8-4E23-BFDC-5FD184BDB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797188"/>
            <a:ext cx="1792879" cy="2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7393e6d2fc74159836bb16d23f5ad70b">
            <a:extLst>
              <a:ext uri="{FF2B5EF4-FFF2-40B4-BE49-F238E27FC236}">
                <a16:creationId xmlns:a16="http://schemas.microsoft.com/office/drawing/2014/main" xmlns="" id="{A3F96EA8-AA92-46BB-84C2-0DC6E51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9803">
            <a:off x="986586" y="765323"/>
            <a:ext cx="4324702" cy="4354108"/>
          </a:xfrm>
          <a:prstGeom prst="rect">
            <a:avLst/>
          </a:prstGeom>
          <a:ln>
            <a:noFill/>
          </a:ln>
        </p:spPr>
      </p:pic>
      <p:sp>
        <p:nvSpPr>
          <p:cNvPr id="41" name="Rounded Rectangle 18"/>
          <p:cNvSpPr/>
          <p:nvPr/>
        </p:nvSpPr>
        <p:spPr>
          <a:xfrm>
            <a:off x="323528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23"/>
          <p:cNvSpPr/>
          <p:nvPr/>
        </p:nvSpPr>
        <p:spPr>
          <a:xfrm>
            <a:off x="191503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26"/>
          <p:cNvSpPr/>
          <p:nvPr/>
        </p:nvSpPr>
        <p:spPr>
          <a:xfrm>
            <a:off x="3496441" y="1579436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矩形 9"/>
          <p:cNvSpPr/>
          <p:nvPr/>
        </p:nvSpPr>
        <p:spPr>
          <a:xfrm>
            <a:off x="442986" y="3071188"/>
            <a:ext cx="122491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曾就职于爱国者数码、中国电信，担任技术总监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开发过多套企业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框架。 热衷于分享经验，共同进步。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044615" y="3086904"/>
            <a:ext cx="12044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年行业经验，曾就职于惠普、大众点评、互联网金融行业，丰富的前后台大型项目架构经验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格言：不仅授人以鱼，而且要授人以鱼杆</a:t>
            </a:r>
          </a:p>
        </p:txBody>
      </p:sp>
      <p:sp>
        <p:nvSpPr>
          <p:cNvPr id="57" name="矩形 56"/>
          <p:cNvSpPr/>
          <p:nvPr/>
        </p:nvSpPr>
        <p:spPr>
          <a:xfrm>
            <a:off x="3609096" y="3086904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曾任职于阿里巴巴子公司以及多家上市集团公司的技术经理、资深架构设计师，多年企业实战架构经验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ounded Rectangle 26">
            <a:extLst>
              <a:ext uri="{FF2B5EF4-FFF2-40B4-BE49-F238E27FC236}">
                <a16:creationId xmlns:a16="http://schemas.microsoft.com/office/drawing/2014/main" xmlns="" id="{07ECD7BB-B633-4E9B-93B0-11E33469D03E}"/>
              </a:ext>
            </a:extLst>
          </p:cNvPr>
          <p:cNvSpPr/>
          <p:nvPr/>
        </p:nvSpPr>
        <p:spPr>
          <a:xfrm>
            <a:off x="5087502" y="1581170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66FBE2E-0B34-4AB8-A5E3-B6C10B120B9C}"/>
              </a:ext>
            </a:extLst>
          </p:cNvPr>
          <p:cNvSpPr/>
          <p:nvPr/>
        </p:nvSpPr>
        <p:spPr>
          <a:xfrm>
            <a:off x="5200157" y="3088638"/>
            <a:ext cx="1237774" cy="10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十余年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 EE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从业经验，架构师、微服务布道师、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Dubbo 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维护者。目前主要 负责阿里巴巴集团微服务技术实施、架构衍进、基础设施构建等。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26">
            <a:extLst>
              <a:ext uri="{FF2B5EF4-FFF2-40B4-BE49-F238E27FC236}">
                <a16:creationId xmlns:a16="http://schemas.microsoft.com/office/drawing/2014/main" xmlns="" id="{AEB1A2AE-ABE2-408C-B012-8E262DF51902}"/>
              </a:ext>
            </a:extLst>
          </p:cNvPr>
          <p:cNvSpPr/>
          <p:nvPr/>
        </p:nvSpPr>
        <p:spPr>
          <a:xfrm>
            <a:off x="6671678" y="1586582"/>
            <a:ext cx="1500722" cy="2642146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F0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CB0F7A8C-B694-4E63-94B3-2DAFC6378BFD}"/>
              </a:ext>
            </a:extLst>
          </p:cNvPr>
          <p:cNvSpPr/>
          <p:nvPr/>
        </p:nvSpPr>
        <p:spPr>
          <a:xfrm>
            <a:off x="6784333" y="3094050"/>
            <a:ext cx="123777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10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年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java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开发架构经验，曾就职于中国电信、陆金所等大型互联网公司。对大型互联网架构的演进以及改造有丰富的经验。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E22C5260-B4BE-4825-BC68-DC43C8BF61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4" y="1668487"/>
            <a:ext cx="1293190" cy="117815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B3E82D99-4772-4FCB-AF6F-61E20255822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23" y="1676818"/>
            <a:ext cx="1292224" cy="117727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963EE7C5-E6CE-4FB0-B2F2-C2050F2481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1" y="1676818"/>
            <a:ext cx="1292224" cy="1177276"/>
          </a:xfrm>
          <a:prstGeom prst="rect">
            <a:avLst/>
          </a:prstGeom>
        </p:spPr>
      </p:pic>
      <p:pic>
        <p:nvPicPr>
          <p:cNvPr id="64" name="Picture 2" descr="http://www.gupaoedu.com/data/attachment/portal/201708/21/104004i8ukz8mb8biyymzp.png">
            <a:extLst>
              <a:ext uri="{FF2B5EF4-FFF2-40B4-BE49-F238E27FC236}">
                <a16:creationId xmlns:a16="http://schemas.microsoft.com/office/drawing/2014/main" xmlns="" id="{56CF8EC5-F849-4895-AE09-21DCE951A7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65" y="1668487"/>
            <a:ext cx="1292224" cy="1177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00B96ED1-F13F-480F-81E2-4F20118AFD5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5" y="1677788"/>
            <a:ext cx="1292224" cy="1177276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B4041455-A583-40DB-9E61-17D327A7841B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67" name="TextBox 47">
              <a:extLst>
                <a:ext uri="{FF2B5EF4-FFF2-40B4-BE49-F238E27FC236}">
                  <a16:creationId xmlns:a16="http://schemas.microsoft.com/office/drawing/2014/main" xmlns="" id="{63636E6E-3086-4220-9C18-F56580B2365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讲师风采</a:t>
              </a:r>
            </a:p>
          </p:txBody>
        </p:sp>
        <p:sp>
          <p:nvSpPr>
            <p:cNvPr id="68" name="Rectangle 20">
              <a:extLst>
                <a:ext uri="{FF2B5EF4-FFF2-40B4-BE49-F238E27FC236}">
                  <a16:creationId xmlns:a16="http://schemas.microsoft.com/office/drawing/2014/main" xmlns="" id="{E6D2A7F7-3290-46BD-BF24-EEE7668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 descr="http://www.qt86.com/cache/1503835533_537391.png">
            <a:extLst>
              <a:ext uri="{FF2B5EF4-FFF2-40B4-BE49-F238E27FC236}">
                <a16:creationId xmlns:a16="http://schemas.microsoft.com/office/drawing/2014/main" xmlns="" id="{60DC0686-1CE7-494A-8FA2-BFCE674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3271"/>
            <a:ext cx="4104456" cy="778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5A33E44-5251-4636-BED5-8EB768B3497C}"/>
              </a:ext>
            </a:extLst>
          </p:cNvPr>
          <p:cNvSpPr/>
          <p:nvPr/>
        </p:nvSpPr>
        <p:spPr>
          <a:xfrm>
            <a:off x="713201" y="2821040"/>
            <a:ext cx="629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</a:t>
            </a:r>
            <a:endParaRPr lang="zh-CN" altLang="en-US" sz="16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A8300D01-BF3D-480F-8256-6F05DE4B1A41}"/>
              </a:ext>
            </a:extLst>
          </p:cNvPr>
          <p:cNvSpPr/>
          <p:nvPr/>
        </p:nvSpPr>
        <p:spPr>
          <a:xfrm>
            <a:off x="2292596" y="2821040"/>
            <a:ext cx="820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James</a:t>
            </a:r>
            <a:endParaRPr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8214D2A7-3C90-4FA6-9208-5247FE7A53F5}"/>
              </a:ext>
            </a:extLst>
          </p:cNvPr>
          <p:cNvSpPr/>
          <p:nvPr/>
        </p:nvSpPr>
        <p:spPr>
          <a:xfrm>
            <a:off x="3861873" y="282304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</a:t>
            </a:r>
            <a:endParaRPr lang="zh-CN" altLang="en-US" sz="16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942B9AC1-C361-43BF-8BE9-2BD8FFD60117}"/>
              </a:ext>
            </a:extLst>
          </p:cNvPr>
          <p:cNvSpPr/>
          <p:nvPr/>
        </p:nvSpPr>
        <p:spPr>
          <a:xfrm>
            <a:off x="5400092" y="28154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小马哥</a:t>
            </a:r>
            <a:endParaRPr lang="zh-CN" altLang="en-US" sz="16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xmlns="" id="{E0FE78E8-FC8A-4A50-A9E0-09B6E29C495C}"/>
              </a:ext>
            </a:extLst>
          </p:cNvPr>
          <p:cNvSpPr/>
          <p:nvPr/>
        </p:nvSpPr>
        <p:spPr>
          <a:xfrm>
            <a:off x="7015964" y="2815481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9961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64131" y="1379943"/>
            <a:ext cx="4628654" cy="3424266"/>
            <a:chOff x="3048336" y="1630485"/>
            <a:chExt cx="6171539" cy="4565687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675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65687"/>
              <a:chOff x="2926626" y="1630485"/>
              <a:chExt cx="6171539" cy="456568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34290" tIns="17145" rIns="34290" bIns="1714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675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34290" tIns="17145" rIns="34290" bIns="1714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675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35978" y="5888396"/>
                <a:ext cx="866051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44387" y="5146819"/>
                <a:ext cx="906659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70609" y="4438680"/>
                <a:ext cx="99642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22384" y="3828737"/>
                <a:ext cx="949405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33602" y="3126113"/>
                <a:ext cx="8639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7146948" y="3412351"/>
                <a:ext cx="225645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37132" tIns="68567" rIns="137132" bIns="68567" anchor="ctr"/>
              <a:lstStyle/>
              <a:p>
                <a:pPr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6892785" y="290147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性能优化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921098" y="310863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底层原理，做到知其然并知其所以然，然后才能获得更高的成就。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6617717" y="3082466"/>
            <a:ext cx="208235" cy="207614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663928" y="3920606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分布式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高性能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/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高可用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722290" y="4139926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大型互联网公司必备技能，提升技术视野，完善自身技术体系。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418909" y="4122662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4" name="TextBox 153"/>
          <p:cNvSpPr txBox="1"/>
          <p:nvPr/>
        </p:nvSpPr>
        <p:spPr>
          <a:xfrm flipH="1">
            <a:off x="1800194" y="1846996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源码分析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55" name="TextBox 154"/>
          <p:cNvSpPr txBox="1"/>
          <p:nvPr/>
        </p:nvSpPr>
        <p:spPr>
          <a:xfrm flipH="1">
            <a:off x="729411" y="2048887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spring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750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源码，修炼好内容，向架构师迈进。</a:t>
            </a:r>
          </a:p>
        </p:txBody>
      </p:sp>
      <p:grpSp>
        <p:nvGrpSpPr>
          <p:cNvPr id="156" name="Group 155"/>
          <p:cNvGrpSpPr/>
          <p:nvPr/>
        </p:nvGrpSpPr>
        <p:grpSpPr>
          <a:xfrm flipH="1">
            <a:off x="2695550" y="2022716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59" name="TextBox 158"/>
          <p:cNvSpPr txBox="1"/>
          <p:nvPr/>
        </p:nvSpPr>
        <p:spPr>
          <a:xfrm flipH="1">
            <a:off x="1088223" y="316675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工程化技术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 flipH="1">
            <a:off x="158135" y="3362648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提高团队协作效率，把精力花在核心业务上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2124274" y="3345384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xmlns="" id="{2DEE1962-4C92-48EA-9518-330DDF8EF079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167" name="TextBox 47">
              <a:extLst>
                <a:ext uri="{FF2B5EF4-FFF2-40B4-BE49-F238E27FC236}">
                  <a16:creationId xmlns:a16="http://schemas.microsoft.com/office/drawing/2014/main" xmlns="" id="{2F4BDEAE-0E76-4DA1-8E52-678632184788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课程体系</a:t>
              </a:r>
            </a:p>
          </p:txBody>
        </p:sp>
        <p:sp>
          <p:nvSpPr>
            <p:cNvPr id="168" name="Rectangle 20">
              <a:extLst>
                <a:ext uri="{FF2B5EF4-FFF2-40B4-BE49-F238E27FC236}">
                  <a16:creationId xmlns:a16="http://schemas.microsoft.com/office/drawing/2014/main" xmlns="" id="{C60B3503-4F7F-48B4-9928-31924BB3A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1" name="TextBox 143">
            <a:extLst>
              <a:ext uri="{FF2B5EF4-FFF2-40B4-BE49-F238E27FC236}">
                <a16:creationId xmlns:a16="http://schemas.microsoft.com/office/drawing/2014/main" xmlns="" id="{5DC428EF-177F-42F2-8627-40EABC148E3C}"/>
              </a:ext>
            </a:extLst>
          </p:cNvPr>
          <p:cNvSpPr txBox="1"/>
          <p:nvPr/>
        </p:nvSpPr>
        <p:spPr>
          <a:xfrm>
            <a:off x="6514481" y="1210898"/>
            <a:ext cx="80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cs typeface="Lato Regular"/>
              </a:rPr>
              <a:t>项目实战</a:t>
            </a:r>
            <a:endParaRPr lang="id-ID" altLang="zh-CN" sz="1200" b="1" dirty="0">
              <a:solidFill>
                <a:schemeClr val="bg2">
                  <a:lumMod val="50000"/>
                </a:schemeClr>
              </a:solidFill>
              <a:cs typeface="Lato Regular"/>
            </a:endParaRPr>
          </a:p>
        </p:txBody>
      </p:sp>
      <p:sp>
        <p:nvSpPr>
          <p:cNvPr id="172" name="TextBox 144">
            <a:extLst>
              <a:ext uri="{FF2B5EF4-FFF2-40B4-BE49-F238E27FC236}">
                <a16:creationId xmlns:a16="http://schemas.microsoft.com/office/drawing/2014/main" xmlns="" id="{A28AE70D-BF56-4EAB-8483-4619CCC93FAD}"/>
              </a:ext>
            </a:extLst>
          </p:cNvPr>
          <p:cNvSpPr txBox="1"/>
          <p:nvPr/>
        </p:nvSpPr>
        <p:spPr>
          <a:xfrm>
            <a:off x="6531565" y="1411124"/>
            <a:ext cx="18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技术整合，成为大型互联网公司所需要的</a:t>
            </a:r>
            <a:r>
              <a:rPr lang="en-US" altLang="zh-CN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75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型人才。</a:t>
            </a:r>
          </a:p>
        </p:txBody>
      </p:sp>
      <p:grpSp>
        <p:nvGrpSpPr>
          <p:cNvPr id="173" name="Group 145">
            <a:extLst>
              <a:ext uri="{FF2B5EF4-FFF2-40B4-BE49-F238E27FC236}">
                <a16:creationId xmlns:a16="http://schemas.microsoft.com/office/drawing/2014/main" xmlns="" id="{6D19F788-2D38-4E69-A376-F3C4A532722B}"/>
              </a:ext>
            </a:extLst>
          </p:cNvPr>
          <p:cNvGrpSpPr/>
          <p:nvPr/>
        </p:nvGrpSpPr>
        <p:grpSpPr>
          <a:xfrm>
            <a:off x="6228184" y="1384953"/>
            <a:ext cx="208235" cy="207614"/>
            <a:chOff x="2138511" y="2464802"/>
            <a:chExt cx="354012" cy="352956"/>
          </a:xfrm>
          <a:solidFill>
            <a:srgbClr val="4BACC6"/>
          </a:solidFill>
        </p:grpSpPr>
        <p:sp>
          <p:nvSpPr>
            <p:cNvPr id="174" name="Oval 146">
              <a:extLst>
                <a:ext uri="{FF2B5EF4-FFF2-40B4-BE49-F238E27FC236}">
                  <a16:creationId xmlns:a16="http://schemas.microsoft.com/office/drawing/2014/main" xmlns="" id="{355B5527-8566-4AFA-B11B-04641495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5" name="Freeform 147">
              <a:extLst>
                <a:ext uri="{FF2B5EF4-FFF2-40B4-BE49-F238E27FC236}">
                  <a16:creationId xmlns:a16="http://schemas.microsoft.com/office/drawing/2014/main" xmlns="" id="{B1FA48DC-A612-407C-AFBD-7C482B244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xmlns="" id="{C516C5D3-7AFB-4DAC-A1A3-ABEDCFEBA3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55792"/>
            <a:ext cx="279671" cy="27967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xmlns="" id="{810C4D3D-8FFC-44C9-AA83-604A2E68A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99423"/>
            <a:ext cx="273221" cy="273221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xmlns="" id="{EAC5CFA1-91BB-4973-8341-27FEA3A7D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560"/>
            <a:ext cx="397148" cy="3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9" grpId="0"/>
      <p:bldP spid="150" grpId="0"/>
      <p:bldP spid="154" grpId="0"/>
      <p:bldP spid="155" grpId="0"/>
      <p:bldP spid="159" grpId="0"/>
      <p:bldP spid="160" grpId="0"/>
      <p:bldP spid="171" grpId="0"/>
      <p:bldP spid="1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147238" y="1418912"/>
            <a:ext cx="2849525" cy="2849525"/>
            <a:chOff x="4196317" y="1890824"/>
            <a:chExt cx="3799366" cy="3799366"/>
          </a:xfrm>
        </p:grpSpPr>
        <p:sp>
          <p:nvSpPr>
            <p:cNvPr id="7" name="任意多边形: 形状 6"/>
            <p:cNvSpPr/>
            <p:nvPr/>
          </p:nvSpPr>
          <p:spPr>
            <a:xfrm>
              <a:off x="4196317" y="1890824"/>
              <a:ext cx="1768550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任意多边形: 形状 7"/>
            <p:cNvSpPr/>
            <p:nvPr/>
          </p:nvSpPr>
          <p:spPr>
            <a:xfrm flipH="1">
              <a:off x="6227135" y="1890824"/>
              <a:ext cx="1768548" cy="1768548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9" name="任意多边形: 形状 8"/>
            <p:cNvSpPr/>
            <p:nvPr/>
          </p:nvSpPr>
          <p:spPr>
            <a:xfrm flipV="1">
              <a:off x="4196317" y="3921640"/>
              <a:ext cx="1768550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: 形状 9"/>
            <p:cNvSpPr/>
            <p:nvPr/>
          </p:nvSpPr>
          <p:spPr>
            <a:xfrm flipH="1" flipV="1">
              <a:off x="6227135" y="3921640"/>
              <a:ext cx="1768548" cy="1768550"/>
            </a:xfrm>
            <a:custGeom>
              <a:avLst/>
              <a:gdLst>
                <a:gd name="connsiteX0" fmla="*/ 2030819 w 2030819"/>
                <a:gd name="connsiteY0" fmla="*/ 0 h 2030819"/>
                <a:gd name="connsiteX1" fmla="*/ 2030819 w 2030819"/>
                <a:gd name="connsiteY1" fmla="*/ 2030819 h 2030819"/>
                <a:gd name="connsiteX2" fmla="*/ 0 w 2030819"/>
                <a:gd name="connsiteY2" fmla="*/ 2030819 h 2030819"/>
                <a:gd name="connsiteX3" fmla="*/ 2030819 w 2030819"/>
                <a:gd name="connsiteY3" fmla="*/ 0 h 20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819" h="2030819">
                  <a:moveTo>
                    <a:pt x="2030819" y="0"/>
                  </a:moveTo>
                  <a:lnTo>
                    <a:pt x="2030819" y="2030819"/>
                  </a:lnTo>
                  <a:lnTo>
                    <a:pt x="0" y="2030819"/>
                  </a:lnTo>
                  <a:cubicBezTo>
                    <a:pt x="0" y="909229"/>
                    <a:pt x="909229" y="0"/>
                    <a:pt x="2030819" y="0"/>
                  </a:cubicBezTo>
                  <a:close/>
                </a:path>
              </a:pathLst>
            </a:custGeom>
            <a:solidFill>
              <a:srgbClr val="F08C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statistics-on-laptop_82095"/>
            <p:cNvSpPr>
              <a:spLocks noChangeAspect="1"/>
            </p:cNvSpPr>
            <p:nvPr/>
          </p:nvSpPr>
          <p:spPr bwMode="auto">
            <a:xfrm>
              <a:off x="4898988" y="2625822"/>
              <a:ext cx="798009" cy="6452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6" name="statistics-on-laptop_82095"/>
            <p:cNvSpPr>
              <a:spLocks noChangeAspect="1"/>
            </p:cNvSpPr>
            <p:nvPr/>
          </p:nvSpPr>
          <p:spPr bwMode="auto">
            <a:xfrm>
              <a:off x="6493871" y="2561824"/>
              <a:ext cx="798009" cy="773273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8" name="statistics-on-laptop_82095"/>
            <p:cNvSpPr>
              <a:spLocks noChangeAspect="1"/>
            </p:cNvSpPr>
            <p:nvPr/>
          </p:nvSpPr>
          <p:spPr bwMode="auto">
            <a:xfrm>
              <a:off x="4910912" y="4218768"/>
              <a:ext cx="774161" cy="798009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37" name="statistics-on-laptop_82095"/>
            <p:cNvSpPr>
              <a:spLocks noChangeAspect="1"/>
            </p:cNvSpPr>
            <p:nvPr/>
          </p:nvSpPr>
          <p:spPr bwMode="auto">
            <a:xfrm>
              <a:off x="6493871" y="4254250"/>
              <a:ext cx="798009" cy="727045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12414" y="1406718"/>
            <a:ext cx="2331923" cy="813848"/>
            <a:chOff x="1818113" y="1981592"/>
            <a:chExt cx="3109230" cy="1085132"/>
          </a:xfrm>
        </p:grpSpPr>
        <p:sp>
          <p:nvSpPr>
            <p:cNvPr id="21" name="矩形 20"/>
            <p:cNvSpPr/>
            <p:nvPr/>
          </p:nvSpPr>
          <p:spPr>
            <a:xfrm>
              <a:off x="1818114" y="2334216"/>
              <a:ext cx="310922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每次课程知识点讲完以后，都会安排一些作业作为实践提升的方式</a:t>
              </a:r>
              <a:r>
                <a:rPr sz="1050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lt"/>
                </a:rPr>
                <a:t>.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18113" y="1981592"/>
              <a:ext cx="22419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课后作业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9613" y="1406720"/>
            <a:ext cx="1951973" cy="1568671"/>
            <a:chOff x="2456228" y="1981592"/>
            <a:chExt cx="2471115" cy="2091560"/>
          </a:xfrm>
        </p:grpSpPr>
        <p:sp>
          <p:nvSpPr>
            <p:cNvPr id="24" name="矩形 23"/>
            <p:cNvSpPr/>
            <p:nvPr/>
          </p:nvSpPr>
          <p:spPr>
            <a:xfrm>
              <a:off x="2456228" y="2334216"/>
              <a:ext cx="2471115" cy="173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(20:30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22:30)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周六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周日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(20:00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到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22:00)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并且会提供课后录播视频用于巩固学习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腾讯课堂在线直播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12414" y="3228396"/>
            <a:ext cx="2331923" cy="571475"/>
            <a:chOff x="1818113" y="1981592"/>
            <a:chExt cx="3109230" cy="761967"/>
          </a:xfrm>
        </p:grpSpPr>
        <p:sp>
          <p:nvSpPr>
            <p:cNvPr id="32" name="矩形 31"/>
            <p:cNvSpPr/>
            <p:nvPr/>
          </p:nvSpPr>
          <p:spPr>
            <a:xfrm>
              <a:off x="1818114" y="2334216"/>
              <a:ext cx="3109229" cy="409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分享课程中的源码及课件。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818113" y="1981592"/>
              <a:ext cx="241061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课程源码及课件分享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9663" y="3228391"/>
            <a:ext cx="2331922" cy="1083923"/>
            <a:chOff x="1818114" y="1981592"/>
            <a:chExt cx="3109229" cy="1445230"/>
          </a:xfrm>
        </p:grpSpPr>
        <p:sp>
          <p:nvSpPr>
            <p:cNvPr id="30" name="矩形 29"/>
            <p:cNvSpPr/>
            <p:nvPr/>
          </p:nvSpPr>
          <p:spPr>
            <a:xfrm>
              <a:off x="1818114" y="2334216"/>
              <a:ext cx="3109229" cy="109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上课前提供课程的预习资料提前预习。并且有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VIP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专属小群，授课老师实时在线答疑解惑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685369" y="1981592"/>
              <a:ext cx="2241974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3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课前预习资料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F9B90534-96A7-49DB-B1D3-745479C682BD}"/>
              </a:ext>
            </a:extLst>
          </p:cNvPr>
          <p:cNvGrpSpPr/>
          <p:nvPr/>
        </p:nvGrpSpPr>
        <p:grpSpPr>
          <a:xfrm>
            <a:off x="215516" y="232284"/>
            <a:ext cx="1110242" cy="450017"/>
            <a:chOff x="3458817" y="358586"/>
            <a:chExt cx="2226366" cy="450017"/>
          </a:xfrm>
        </p:grpSpPr>
        <p:sp>
          <p:nvSpPr>
            <p:cNvPr id="34" name="TextBox 47">
              <a:extLst>
                <a:ext uri="{FF2B5EF4-FFF2-40B4-BE49-F238E27FC236}">
                  <a16:creationId xmlns:a16="http://schemas.microsoft.com/office/drawing/2014/main" xmlns="" id="{E46FE75B-5B82-4239-ACD9-701998B74916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学习方式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C4E5EC5E-2DAD-4D99-B05C-4554E672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3543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21133" y="2746336"/>
            <a:ext cx="3304460" cy="2397959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2758624" y="3732770"/>
            <a:ext cx="370514" cy="3706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5411958" y="2399491"/>
            <a:ext cx="438622" cy="68902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6107381" y="3781801"/>
            <a:ext cx="483225" cy="37427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5104607" y="3144234"/>
            <a:ext cx="335320" cy="369632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4093988" y="1528561"/>
            <a:ext cx="940584" cy="10349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3728800" y="3173665"/>
            <a:ext cx="355599" cy="31783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88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3351873" y="2407273"/>
            <a:ext cx="491420" cy="644097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2793376" y="2904598"/>
            <a:ext cx="245264" cy="293544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6225593" y="2984765"/>
            <a:ext cx="269045" cy="267428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39" tIns="91419" rIns="182839" bIns="91419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20172" y="156443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不断更新的课程体系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668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课程体系完全按照互联网公司常用的技术，并不断升级和完善更新，让学员保持持续的竞争力。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829287" y="1812278"/>
            <a:ext cx="208235" cy="207614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164288" y="314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内推资格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01100" y="3337218"/>
            <a:ext cx="187099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凡事在学习期间各个方面达到要求以后，可推荐到各大企业直接面试。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97719" y="3319953"/>
            <a:ext cx="208235" cy="207614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5" name="TextBox 74"/>
          <p:cNvSpPr txBox="1"/>
          <p:nvPr/>
        </p:nvSpPr>
        <p:spPr>
          <a:xfrm flipH="1">
            <a:off x="1724466" y="1636557"/>
            <a:ext cx="13965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强大的师资团队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 flipH="1">
            <a:off x="1159973" y="1838449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所有的讲师均有丰富的从业经验，更有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行业及互联网领域资深专家分享实战经验。</a:t>
            </a:r>
          </a:p>
        </p:txBody>
      </p:sp>
      <p:grpSp>
        <p:nvGrpSpPr>
          <p:cNvPr id="77" name="Group 76"/>
          <p:cNvGrpSpPr/>
          <p:nvPr/>
        </p:nvGrpSpPr>
        <p:grpSpPr>
          <a:xfrm flipH="1">
            <a:off x="3126112" y="1812278"/>
            <a:ext cx="208235" cy="207614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0" name="TextBox 79"/>
          <p:cNvSpPr txBox="1"/>
          <p:nvPr/>
        </p:nvSpPr>
        <p:spPr>
          <a:xfrm flipH="1">
            <a:off x="810438" y="3144233"/>
            <a:ext cx="12234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</a:rPr>
              <a:t>职业规划指导</a:t>
            </a:r>
            <a:endParaRPr lang="en-US" altLang="zh-CN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147681" y="3337218"/>
            <a:ext cx="1870992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我们不仅仅培养的是技术人才，还会请行业内资深</a:t>
            </a:r>
            <a:r>
              <a:rPr lang="en-US" altLang="zh-CN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为大家讲解如何做好职业规划。</a:t>
            </a:r>
          </a:p>
        </p:txBody>
      </p:sp>
      <p:grpSp>
        <p:nvGrpSpPr>
          <p:cNvPr id="82" name="Group 81"/>
          <p:cNvGrpSpPr/>
          <p:nvPr/>
        </p:nvGrpSpPr>
        <p:grpSpPr>
          <a:xfrm flipH="1">
            <a:off x="2113820" y="3319953"/>
            <a:ext cx="208235" cy="207614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034E66F2-DB2B-4EE1-8032-8F6BB25B3BEF}"/>
              </a:ext>
            </a:extLst>
          </p:cNvPr>
          <p:cNvGrpSpPr/>
          <p:nvPr/>
        </p:nvGrpSpPr>
        <p:grpSpPr>
          <a:xfrm>
            <a:off x="215516" y="232284"/>
            <a:ext cx="1440160" cy="646331"/>
            <a:chOff x="3458817" y="358586"/>
            <a:chExt cx="2226366" cy="646331"/>
          </a:xfrm>
        </p:grpSpPr>
        <p:sp>
          <p:nvSpPr>
            <p:cNvPr id="90" name="TextBox 47">
              <a:extLst>
                <a:ext uri="{FF2B5EF4-FFF2-40B4-BE49-F238E27FC236}">
                  <a16:creationId xmlns:a16="http://schemas.microsoft.com/office/drawing/2014/main" xmlns="" id="{E6C20709-E485-41CF-B84C-5262A6799877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我们的优势</a:t>
              </a:r>
            </a:p>
          </p:txBody>
        </p:sp>
        <p:sp>
          <p:nvSpPr>
            <p:cNvPr id="91" name="Rectangle 20">
              <a:extLst>
                <a:ext uri="{FF2B5EF4-FFF2-40B4-BE49-F238E27FC236}">
                  <a16:creationId xmlns:a16="http://schemas.microsoft.com/office/drawing/2014/main" xmlns="" id="{A5E441A4-7366-4AB2-9496-14F34F6B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4" name="Picture 2" descr="http://www.qt86.com/cache/1503841714_622828.png">
            <a:extLst>
              <a:ext uri="{FF2B5EF4-FFF2-40B4-BE49-F238E27FC236}">
                <a16:creationId xmlns:a16="http://schemas.microsoft.com/office/drawing/2014/main" xmlns="" id="{400D2235-4A7C-429C-B5BF-30A126A7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557" y="799474"/>
            <a:ext cx="7304243" cy="349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65" grpId="0"/>
      <p:bldP spid="66" grpId="0"/>
      <p:bldP spid="70" grpId="0"/>
      <p:bldP spid="71" grpId="0"/>
      <p:bldP spid="75" grpId="0"/>
      <p:bldP spid="76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CB4AFA2-059B-497F-8DBE-103040E6CF2A}"/>
              </a:ext>
            </a:extLst>
          </p:cNvPr>
          <p:cNvGrpSpPr/>
          <p:nvPr/>
        </p:nvGrpSpPr>
        <p:grpSpPr>
          <a:xfrm>
            <a:off x="215516" y="232284"/>
            <a:ext cx="144016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1D241AD-EE4A-41AF-A8E3-927CE0C8CFC0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内推企业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208F6BF9-B28B-4E7E-9ECE-7204E366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02014FB-FABE-455E-99AF-B36B979F3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1" y="1323940"/>
            <a:ext cx="1091811" cy="446549"/>
          </a:xfrm>
          <a:prstGeom prst="rect">
            <a:avLst/>
          </a:prstGeom>
        </p:spPr>
      </p:pic>
      <p:pic>
        <p:nvPicPr>
          <p:cNvPr id="1026" name="Picture 2" descr="http://i2.dpfile.com/s/res/betalogo.v4.png">
            <a:extLst>
              <a:ext uri="{FF2B5EF4-FFF2-40B4-BE49-F238E27FC236}">
                <a16:creationId xmlns:a16="http://schemas.microsoft.com/office/drawing/2014/main" xmlns="" id="{188C1C49-8C2D-4E51-98C1-04F038FE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6537"/>
            <a:ext cx="811140" cy="35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>
            <a:extLst>
              <a:ext uri="{FF2B5EF4-FFF2-40B4-BE49-F238E27FC236}">
                <a16:creationId xmlns:a16="http://schemas.microsoft.com/office/drawing/2014/main" xmlns="" id="{0DC190FC-5D27-4CF0-85FE-0E1A02C1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1490019"/>
            <a:ext cx="821843" cy="2804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>
            <a:extLst>
              <a:ext uri="{FF2B5EF4-FFF2-40B4-BE49-F238E27FC236}">
                <a16:creationId xmlns:a16="http://schemas.microsoft.com/office/drawing/2014/main" xmlns="" id="{5E4DA6BC-41AB-4930-8AD0-4EAD514B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38" y="1251932"/>
            <a:ext cx="778106" cy="695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>
            <a:extLst>
              <a:ext uri="{FF2B5EF4-FFF2-40B4-BE49-F238E27FC236}">
                <a16:creationId xmlns:a16="http://schemas.microsoft.com/office/drawing/2014/main" xmlns="" id="{0FBBC4E1-C6AA-43D1-9C54-18337499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76" y="1323940"/>
            <a:ext cx="1432785" cy="5372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>
            <a:extLst>
              <a:ext uri="{FF2B5EF4-FFF2-40B4-BE49-F238E27FC236}">
                <a16:creationId xmlns:a16="http://schemas.microsoft.com/office/drawing/2014/main" xmlns="" id="{B8797A1F-C8EE-4EB8-B76A-6A3A1F12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32" y="1079943"/>
            <a:ext cx="988545" cy="988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>
            <a:extLst>
              <a:ext uri="{FF2B5EF4-FFF2-40B4-BE49-F238E27FC236}">
                <a16:creationId xmlns:a16="http://schemas.microsoft.com/office/drawing/2014/main" xmlns="" id="{C45C892A-B526-41B6-B29C-AC028AA8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2169702"/>
            <a:ext cx="1076361" cy="29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>
            <a:extLst>
              <a:ext uri="{FF2B5EF4-FFF2-40B4-BE49-F238E27FC236}">
                <a16:creationId xmlns:a16="http://schemas.microsoft.com/office/drawing/2014/main" xmlns="" id="{784C53A1-30EF-4B0B-AF78-52BECA28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015690"/>
            <a:ext cx="1117792" cy="556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>
            <a:extLst>
              <a:ext uri="{FF2B5EF4-FFF2-40B4-BE49-F238E27FC236}">
                <a16:creationId xmlns:a16="http://schemas.microsoft.com/office/drawing/2014/main" xmlns="" id="{01735886-84C5-4442-9F1B-70EA208B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8" y="2093887"/>
            <a:ext cx="821843" cy="508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1F597FB-FDBF-4556-8A5D-3AE99B88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108729"/>
            <a:ext cx="1240791" cy="411981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>
            <a:extLst>
              <a:ext uri="{FF2B5EF4-FFF2-40B4-BE49-F238E27FC236}">
                <a16:creationId xmlns:a16="http://schemas.microsoft.com/office/drawing/2014/main" xmlns="" id="{E019201D-6337-4490-8226-58F81CB7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41" y="2057883"/>
            <a:ext cx="801425" cy="45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>
            <a:extLst>
              <a:ext uri="{FF2B5EF4-FFF2-40B4-BE49-F238E27FC236}">
                <a16:creationId xmlns:a16="http://schemas.microsoft.com/office/drawing/2014/main" xmlns="" id="{64A1CD68-A692-441A-B236-46F37E1B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1" y="1907402"/>
            <a:ext cx="1160748" cy="8705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>
            <a:extLst>
              <a:ext uri="{FF2B5EF4-FFF2-40B4-BE49-F238E27FC236}">
                <a16:creationId xmlns:a16="http://schemas.microsoft.com/office/drawing/2014/main" xmlns="" id="{92C4F9C1-2D5F-4431-8E93-06EDEB8C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5" y="2705955"/>
            <a:ext cx="1301142" cy="706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>
            <a:extLst>
              <a:ext uri="{FF2B5EF4-FFF2-40B4-BE49-F238E27FC236}">
                <a16:creationId xmlns:a16="http://schemas.microsoft.com/office/drawing/2014/main" xmlns="" id="{B14D3A98-D9C2-4D22-BADC-182A9876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2921979"/>
            <a:ext cx="994976" cy="39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>
            <a:extLst>
              <a:ext uri="{FF2B5EF4-FFF2-40B4-BE49-F238E27FC236}">
                <a16:creationId xmlns:a16="http://schemas.microsoft.com/office/drawing/2014/main" xmlns="" id="{C7091686-E1E0-46DA-AF6C-36ABFBB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50" y="2711127"/>
            <a:ext cx="914058" cy="759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>
            <a:extLst>
              <a:ext uri="{FF2B5EF4-FFF2-40B4-BE49-F238E27FC236}">
                <a16:creationId xmlns:a16="http://schemas.microsoft.com/office/drawing/2014/main" xmlns="" id="{7AF99B09-B093-4A61-B81D-8735AF3E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5424"/>
            <a:ext cx="1159503" cy="4645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>
            <a:extLst>
              <a:ext uri="{FF2B5EF4-FFF2-40B4-BE49-F238E27FC236}">
                <a16:creationId xmlns:a16="http://schemas.microsoft.com/office/drawing/2014/main" xmlns="" id="{0627F561-D389-4092-B1A3-F2179ECA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0" y="2645220"/>
            <a:ext cx="884952" cy="884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>
            <a:extLst>
              <a:ext uri="{FF2B5EF4-FFF2-40B4-BE49-F238E27FC236}">
                <a16:creationId xmlns:a16="http://schemas.microsoft.com/office/drawing/2014/main" xmlns="" id="{38D1511D-F6DC-437B-AFC8-B93280DE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51" y="2840380"/>
            <a:ext cx="599728" cy="431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>
            <a:extLst>
              <a:ext uri="{FF2B5EF4-FFF2-40B4-BE49-F238E27FC236}">
                <a16:creationId xmlns:a16="http://schemas.microsoft.com/office/drawing/2014/main" xmlns="" id="{F8AC6E0A-76CD-46F2-AAF0-22E4EDD0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" y="3698526"/>
            <a:ext cx="946867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>
            <a:extLst>
              <a:ext uri="{FF2B5EF4-FFF2-40B4-BE49-F238E27FC236}">
                <a16:creationId xmlns:a16="http://schemas.microsoft.com/office/drawing/2014/main" xmlns="" id="{D476D4F8-F928-4168-8877-BB4EF58704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698525"/>
            <a:ext cx="1104765" cy="3870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>
            <a:extLst>
              <a:ext uri="{FF2B5EF4-FFF2-40B4-BE49-F238E27FC236}">
                <a16:creationId xmlns:a16="http://schemas.microsoft.com/office/drawing/2014/main" xmlns="" id="{11168BE1-D1D2-4579-A88B-0FD7F7D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39" y="3627400"/>
            <a:ext cx="1144045" cy="529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>
            <a:extLst>
              <a:ext uri="{FF2B5EF4-FFF2-40B4-BE49-F238E27FC236}">
                <a16:creationId xmlns:a16="http://schemas.microsoft.com/office/drawing/2014/main" xmlns="" id="{56AF10E0-5C2E-43A4-9C43-3CA0123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5" y="3736212"/>
            <a:ext cx="1198831" cy="311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>
            <a:extLst>
              <a:ext uri="{FF2B5EF4-FFF2-40B4-BE49-F238E27FC236}">
                <a16:creationId xmlns:a16="http://schemas.microsoft.com/office/drawing/2014/main" xmlns="" id="{D3C62E5E-9474-411F-973B-DE28129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7" y="3761581"/>
            <a:ext cx="2039508" cy="2609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29614"/>
      </p:ext>
    </p:extLst>
  </p:cSld>
  <p:clrMapOvr>
    <a:masterClrMapping/>
  </p:clrMapOvr>
  <p:transition spd="med"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39552" y="3491177"/>
            <a:ext cx="18981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一位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学员通过咕泡学院老师的介绍不到一周时间入职了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二维火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75387" y="4233163"/>
            <a:ext cx="19346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学习不到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个月，已经入职到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京东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。你们都是最棒的，给自己一个坚持的理由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C528FE54-7FD9-48B2-BFE6-CBB44FABCD27}"/>
              </a:ext>
            </a:extLst>
          </p:cNvPr>
          <p:cNvGrpSpPr/>
          <p:nvPr/>
        </p:nvGrpSpPr>
        <p:grpSpPr>
          <a:xfrm>
            <a:off x="215516" y="232284"/>
            <a:ext cx="1908212" cy="646331"/>
            <a:chOff x="3458817" y="358586"/>
            <a:chExt cx="2226366" cy="646331"/>
          </a:xfrm>
        </p:grpSpPr>
        <p:sp>
          <p:nvSpPr>
            <p:cNvPr id="38" name="TextBox 47">
              <a:extLst>
                <a:ext uri="{FF2B5EF4-FFF2-40B4-BE49-F238E27FC236}">
                  <a16:creationId xmlns:a16="http://schemas.microsoft.com/office/drawing/2014/main" xmlns="" id="{5E11180D-FF8B-42A6-8338-163A0B600BA3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看看学员怎么说</a:t>
              </a: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xmlns="" id="{9EC5841A-EDC1-4AD9-8C37-4F7CF455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BAFAABEB-6B70-4920-A3FE-65799CB1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30356"/>
            <a:ext cx="1988030" cy="24491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01C7F4A5-789D-43D2-9F04-D356587FAB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5386" y="1784332"/>
            <a:ext cx="1987200" cy="2448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23A061AF-258E-466C-9D77-FE5813DB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68" y="1030355"/>
            <a:ext cx="1798446" cy="2448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A8A03402-F64A-492C-B25B-9F7974E0C903}"/>
              </a:ext>
            </a:extLst>
          </p:cNvPr>
          <p:cNvSpPr txBox="1"/>
          <p:nvPr/>
        </p:nvSpPr>
        <p:spPr>
          <a:xfrm>
            <a:off x="4716016" y="3594064"/>
            <a:ext cx="193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每一个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VIP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学员，也许都是以后助你成功最好的人脉资源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EC2AB83-49D8-4CA8-9BFD-C2D775E6F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018" y="1784332"/>
            <a:ext cx="1987200" cy="275391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8FE5D09-4AD9-4A95-A726-8B747B2CCA2B}"/>
              </a:ext>
            </a:extLst>
          </p:cNvPr>
          <p:cNvSpPr txBox="1"/>
          <p:nvPr/>
        </p:nvSpPr>
        <p:spPr>
          <a:xfrm>
            <a:off x="6684353" y="4538248"/>
            <a:ext cx="1934607" cy="48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直接内推到阿里面试，做教育，我们是认真的。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xmlns="" id="{941D0974-4BC7-4039-A978-0585ACE5A82B}"/>
              </a:ext>
            </a:extLst>
          </p:cNvPr>
          <p:cNvSpPr/>
          <p:nvPr/>
        </p:nvSpPr>
        <p:spPr>
          <a:xfrm rot="16200000">
            <a:off x="663109" y="2933708"/>
            <a:ext cx="3852429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xmlns="" id="{9290546F-7BE1-4314-AAA0-DCDF9D6E470D}"/>
              </a:ext>
            </a:extLst>
          </p:cNvPr>
          <p:cNvSpPr/>
          <p:nvPr/>
        </p:nvSpPr>
        <p:spPr>
          <a:xfrm rot="16200000">
            <a:off x="3227491" y="2530631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AD218C0C-554F-495E-9EA5-02EB6025080C}"/>
              </a:ext>
            </a:extLst>
          </p:cNvPr>
          <p:cNvSpPr/>
          <p:nvPr/>
        </p:nvSpPr>
        <p:spPr>
          <a:xfrm rot="16200000">
            <a:off x="4701519" y="2966688"/>
            <a:ext cx="3918392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xmlns="" id="{F81D00E9-29CC-457D-BF16-2DE71CBDD864}"/>
              </a:ext>
            </a:extLst>
          </p:cNvPr>
          <p:cNvSpPr/>
          <p:nvPr/>
        </p:nvSpPr>
        <p:spPr>
          <a:xfrm rot="16200000">
            <a:off x="-1037307" y="2535714"/>
            <a:ext cx="3046280" cy="45719"/>
          </a:xfrm>
          <a:prstGeom prst="parallelogram">
            <a:avLst>
              <a:gd name="adj" fmla="val 70065"/>
            </a:avLst>
          </a:prstGeom>
          <a:solidFill>
            <a:srgbClr val="F08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47" grpId="0"/>
      <p:bldP spid="47" grpId="1"/>
      <p:bldP spid="49" grpId="0"/>
      <p:bldP spid="49" grpId="1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F0E9D11-664E-4121-B8C2-244E31D973F7}"/>
              </a:ext>
            </a:extLst>
          </p:cNvPr>
          <p:cNvGrpSpPr/>
          <p:nvPr/>
        </p:nvGrpSpPr>
        <p:grpSpPr>
          <a:xfrm>
            <a:off x="71500" y="268288"/>
            <a:ext cx="2520280" cy="646331"/>
            <a:chOff x="3458817" y="358586"/>
            <a:chExt cx="2226366" cy="646331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281AB195-F69A-4049-8D46-60F60A1469D4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市场行情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D4BF63AB-394D-496E-BD33-9899DBF9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EC1AE62-96DB-4C7E-AFBE-B986B624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66647"/>
            <a:ext cx="3998902" cy="3710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DF9FF-8DC7-4973-80B1-6A415446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95" y="1166646"/>
            <a:ext cx="3993453" cy="3710153"/>
          </a:xfrm>
          <a:prstGeom prst="rect">
            <a:avLst/>
          </a:prstGeom>
        </p:spPr>
      </p:pic>
      <p:pic>
        <p:nvPicPr>
          <p:cNvPr id="2052" name="Picture 4" descr="http://www.qt86.com/cache/1503898967_618575.png">
            <a:extLst>
              <a:ext uri="{FF2B5EF4-FFF2-40B4-BE49-F238E27FC236}">
                <a16:creationId xmlns:a16="http://schemas.microsoft.com/office/drawing/2014/main" xmlns="" id="{126571F1-4070-4C4A-83B8-B444A21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36340"/>
            <a:ext cx="5436604" cy="25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50169"/>
      </p:ext>
    </p:extLst>
  </p:cSld>
  <p:clrMapOvr>
    <a:masterClrMapping/>
  </p:clrMapOvr>
  <p:transition spd="med"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小马哥往期视频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9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异步并发编程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异步事件驱动编程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微服务实践之路（二）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微服务实践之路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541682"/>
            <a:ext cx="6516724" cy="5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251"/>
      </p:ext>
    </p:extLst>
  </p:cSld>
  <p:clrMapOvr>
    <a:masterClrMapping/>
  </p:clrMapOvr>
  <p:transition spd="med" advClick="0" advTm="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DCEECE8-21EC-4DEA-AF0C-5635D70C8696}"/>
              </a:ext>
            </a:extLst>
          </p:cNvPr>
          <p:cNvGrpSpPr/>
          <p:nvPr/>
        </p:nvGrpSpPr>
        <p:grpSpPr>
          <a:xfrm>
            <a:off x="71500" y="268288"/>
            <a:ext cx="2520280" cy="450017"/>
            <a:chOff x="3458817" y="358586"/>
            <a:chExt cx="2226366" cy="450017"/>
          </a:xfrm>
        </p:grpSpPr>
        <p:sp>
          <p:nvSpPr>
            <p:cNvPr id="4" name="TextBox 47">
              <a:extLst>
                <a:ext uri="{FF2B5EF4-FFF2-40B4-BE49-F238E27FC236}">
                  <a16:creationId xmlns:a16="http://schemas.microsoft.com/office/drawing/2014/main" xmlns="" id="{E0CC50DA-F281-4FCA-B527-FB2905E04135}"/>
                </a:ext>
              </a:extLst>
            </p:cNvPr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2017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JAVA</a:t>
              </a:r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行情</a:t>
              </a:r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xmlns="" id="{4FC2C8ED-F587-4C86-A386-1ADFF402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01C5DCB3-EFC1-4E66-A08F-1253012DAB5D}"/>
              </a:ext>
            </a:extLst>
          </p:cNvPr>
          <p:cNvSpPr/>
          <p:nvPr/>
        </p:nvSpPr>
        <p:spPr>
          <a:xfrm>
            <a:off x="1190929" y="1871774"/>
            <a:ext cx="1580016" cy="18000"/>
          </a:xfrm>
          <a:prstGeom prst="roundRect">
            <a:avLst/>
          </a:prstGeom>
          <a:solidFill>
            <a:srgbClr val="148069"/>
          </a:solidFill>
          <a:ln>
            <a:solidFill>
              <a:srgbClr val="148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BE35C45-C6E5-4F91-90C9-EC2B66BA321C}"/>
              </a:ext>
            </a:extLst>
          </p:cNvPr>
          <p:cNvSpPr/>
          <p:nvPr/>
        </p:nvSpPr>
        <p:spPr>
          <a:xfrm>
            <a:off x="1188479" y="1900851"/>
            <a:ext cx="1580016" cy="2574288"/>
          </a:xfrm>
          <a:prstGeom prst="rect">
            <a:avLst/>
          </a:prstGeom>
          <a:solidFill>
            <a:srgbClr val="129B7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A2310604-0010-4632-919E-8B98E1B9DA90}"/>
              </a:ext>
            </a:extLst>
          </p:cNvPr>
          <p:cNvSpPr/>
          <p:nvPr/>
        </p:nvSpPr>
        <p:spPr>
          <a:xfrm>
            <a:off x="3318793" y="1877391"/>
            <a:ext cx="1580016" cy="18000"/>
          </a:xfrm>
          <a:prstGeom prst="roundRect">
            <a:avLst/>
          </a:prstGeom>
          <a:solidFill>
            <a:srgbClr val="122036"/>
          </a:solidFill>
          <a:ln>
            <a:solidFill>
              <a:srgbClr val="122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9DF6FBE-3D72-4FFD-82E5-B00432D54FA7}"/>
              </a:ext>
            </a:extLst>
          </p:cNvPr>
          <p:cNvSpPr/>
          <p:nvPr/>
        </p:nvSpPr>
        <p:spPr>
          <a:xfrm>
            <a:off x="3316343" y="1906468"/>
            <a:ext cx="1580016" cy="2574288"/>
          </a:xfrm>
          <a:prstGeom prst="rect">
            <a:avLst/>
          </a:prstGeom>
          <a:solidFill>
            <a:srgbClr val="162C53"/>
          </a:solidFill>
          <a:ln w="12700">
            <a:solidFill>
              <a:srgbClr val="162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3DB8C15E-39F1-47E7-918A-A7714CACF961}"/>
              </a:ext>
            </a:extLst>
          </p:cNvPr>
          <p:cNvSpPr/>
          <p:nvPr/>
        </p:nvSpPr>
        <p:spPr>
          <a:xfrm>
            <a:off x="5374643" y="1871774"/>
            <a:ext cx="1580016" cy="18000"/>
          </a:xfrm>
          <a:prstGeom prst="roundRect">
            <a:avLst/>
          </a:prstGeom>
          <a:solidFill>
            <a:srgbClr val="BF2B41"/>
          </a:solidFill>
          <a:ln>
            <a:solidFill>
              <a:srgbClr val="BF2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43904E2A-2543-4741-9692-DF63843D29C8}"/>
              </a:ext>
            </a:extLst>
          </p:cNvPr>
          <p:cNvSpPr/>
          <p:nvPr/>
        </p:nvSpPr>
        <p:spPr>
          <a:xfrm>
            <a:off x="5379120" y="1900851"/>
            <a:ext cx="1580016" cy="2574288"/>
          </a:xfrm>
          <a:prstGeom prst="rect">
            <a:avLst/>
          </a:prstGeom>
          <a:solidFill>
            <a:srgbClr val="DB3F54"/>
          </a:solidFill>
          <a:ln w="12700">
            <a:solidFill>
              <a:srgbClr val="DB3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4825915-1995-4ABD-AB68-46D2BC654415}"/>
              </a:ext>
            </a:extLst>
          </p:cNvPr>
          <p:cNvSpPr txBox="1"/>
          <p:nvPr/>
        </p:nvSpPr>
        <p:spPr>
          <a:xfrm>
            <a:off x="1194151" y="1935545"/>
            <a:ext cx="8579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人才缺口达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B48462B-CB44-4519-9F87-39C375589333}"/>
              </a:ext>
            </a:extLst>
          </p:cNvPr>
          <p:cNvSpPr txBox="1"/>
          <p:nvPr/>
        </p:nvSpPr>
        <p:spPr>
          <a:xfrm>
            <a:off x="1187624" y="2593487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IDC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数据统计，目前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高级人才缺口达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万，互联网公司高端人才缺口持续攀升。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CE97097-59BD-444D-BE0D-0974AD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99" y="3311150"/>
            <a:ext cx="900100" cy="8308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AC08B7F-88C0-4792-A4A8-74AE8D39DAEE}"/>
              </a:ext>
            </a:extLst>
          </p:cNvPr>
          <p:cNvSpPr txBox="1"/>
          <p:nvPr/>
        </p:nvSpPr>
        <p:spPr>
          <a:xfrm>
            <a:off x="3322512" y="1935545"/>
            <a:ext cx="152477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年经验平均年薪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D8EA2BF0-2012-4D77-88AF-DCA72048FC5A}"/>
              </a:ext>
            </a:extLst>
          </p:cNvPr>
          <p:cNvSpPr txBox="1"/>
          <p:nvPr/>
        </p:nvSpPr>
        <p:spPr>
          <a:xfrm>
            <a:off x="3316343" y="2590544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据猎聘、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100offer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等数据统计，工作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年的技术人才平均年薪在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E58DC223-3C99-4DCB-99B5-0A880BF4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98" y="3257638"/>
            <a:ext cx="1021662" cy="91708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2E6A521-15C8-478D-8C24-01DD7EB3553B}"/>
              </a:ext>
            </a:extLst>
          </p:cNvPr>
          <p:cNvSpPr txBox="1"/>
          <p:nvPr/>
        </p:nvSpPr>
        <p:spPr>
          <a:xfrm>
            <a:off x="5355963" y="1935545"/>
            <a:ext cx="9925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入职互联网占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D0CA167-9A19-450C-B9A0-71C7683C5321}"/>
              </a:ext>
            </a:extLst>
          </p:cNvPr>
          <p:cNvSpPr txBox="1"/>
          <p:nvPr/>
        </p:nvSpPr>
        <p:spPr>
          <a:xfrm>
            <a:off x="5368571" y="2592285"/>
            <a:ext cx="154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高级人才会选择入职薪资待遇很好的互联网企业。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29DE0B1F-9F67-4A5F-8296-C3C9E3D5BA7C}"/>
              </a:ext>
            </a:extLst>
          </p:cNvPr>
          <p:cNvSpPr/>
          <p:nvPr/>
        </p:nvSpPr>
        <p:spPr>
          <a:xfrm>
            <a:off x="5440579" y="342571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8797501D-67A9-4D0B-8112-A702A95DE9BE}"/>
              </a:ext>
            </a:extLst>
          </p:cNvPr>
          <p:cNvSpPr/>
          <p:nvPr/>
        </p:nvSpPr>
        <p:spPr>
          <a:xfrm>
            <a:off x="6195143" y="3382632"/>
            <a:ext cx="7505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</a:t>
            </a:r>
            <a:endParaRPr lang="zh-CN" altLang="en-US" sz="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4D6B09A8-3721-4A02-B9CF-7C9EA744502B}"/>
              </a:ext>
            </a:extLst>
          </p:cNvPr>
          <p:cNvSpPr/>
          <p:nvPr/>
        </p:nvSpPr>
        <p:spPr>
          <a:xfrm>
            <a:off x="5440580" y="3425715"/>
            <a:ext cx="589918" cy="972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2A9457E-3C6B-40A4-B549-283064F3DA06}"/>
              </a:ext>
            </a:extLst>
          </p:cNvPr>
          <p:cNvSpPr/>
          <p:nvPr/>
        </p:nvSpPr>
        <p:spPr>
          <a:xfrm>
            <a:off x="5440579" y="358617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AFB1BF2F-12F2-420C-813F-1DBCE5A5DC9A}"/>
              </a:ext>
            </a:extLst>
          </p:cNvPr>
          <p:cNvSpPr/>
          <p:nvPr/>
        </p:nvSpPr>
        <p:spPr>
          <a:xfrm>
            <a:off x="6195143" y="3543089"/>
            <a:ext cx="86113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</a:t>
            </a:r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银行外包</a:t>
            </a:r>
            <a:endParaRPr lang="zh-CN" altLang="en-US" sz="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6C911EC9-7170-477D-8731-78B7463D3458}"/>
              </a:ext>
            </a:extLst>
          </p:cNvPr>
          <p:cNvSpPr/>
          <p:nvPr/>
        </p:nvSpPr>
        <p:spPr>
          <a:xfrm>
            <a:off x="5440580" y="3586171"/>
            <a:ext cx="144015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631B7AB-D48A-4BD5-BFD1-D0776F0561CF}"/>
              </a:ext>
            </a:extLst>
          </p:cNvPr>
          <p:cNvSpPr/>
          <p:nvPr/>
        </p:nvSpPr>
        <p:spPr>
          <a:xfrm>
            <a:off x="5453942" y="3740392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88DAD377-0D0A-4747-B341-F4C97280FCA6}"/>
              </a:ext>
            </a:extLst>
          </p:cNvPr>
          <p:cNvSpPr/>
          <p:nvPr/>
        </p:nvSpPr>
        <p:spPr>
          <a:xfrm>
            <a:off x="6208506" y="3697309"/>
            <a:ext cx="62869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</a:t>
            </a:r>
            <a:endParaRPr lang="zh-CN" altLang="en-US" sz="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BA121F15-5485-4B41-BABA-16BB3A837673}"/>
              </a:ext>
            </a:extLst>
          </p:cNvPr>
          <p:cNvSpPr/>
          <p:nvPr/>
        </p:nvSpPr>
        <p:spPr>
          <a:xfrm>
            <a:off x="5453944" y="3740391"/>
            <a:ext cx="58644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92D4866-37A2-4559-AF34-811F8F1498D7}"/>
              </a:ext>
            </a:extLst>
          </p:cNvPr>
          <p:cNvSpPr/>
          <p:nvPr/>
        </p:nvSpPr>
        <p:spPr>
          <a:xfrm>
            <a:off x="5447506" y="3913485"/>
            <a:ext cx="768031" cy="98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AF684B2-21AB-4B68-A440-B1C683AE6C7A}"/>
              </a:ext>
            </a:extLst>
          </p:cNvPr>
          <p:cNvSpPr/>
          <p:nvPr/>
        </p:nvSpPr>
        <p:spPr>
          <a:xfrm>
            <a:off x="6225909" y="3870402"/>
            <a:ext cx="4748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 </a:t>
            </a:r>
            <a:r>
              <a: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6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0A0BE98-8B93-4DA5-A197-AB76F32B5053}"/>
              </a:ext>
            </a:extLst>
          </p:cNvPr>
          <p:cNvSpPr/>
          <p:nvPr/>
        </p:nvSpPr>
        <p:spPr>
          <a:xfrm>
            <a:off x="5447508" y="3913484"/>
            <a:ext cx="28800" cy="9850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E8319D0D-7202-4390-B1DB-8777353F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22" y="1115331"/>
            <a:ext cx="2653807" cy="3716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C2FE0838-9C09-4803-93D3-51FAF4E4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083710"/>
            <a:ext cx="2880320" cy="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633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DAA43F-9F46-465D-A1B8-BDCBBC7FA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672"/>
            <a:ext cx="9144000" cy="2160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4982" y="1014177"/>
            <a:ext cx="2087562" cy="3170237"/>
            <a:chOff x="933451" y="1201738"/>
            <a:chExt cx="2087562" cy="3170237"/>
          </a:xfrm>
        </p:grpSpPr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933451" y="1201738"/>
              <a:ext cx="2087562" cy="3170237"/>
            </a:xfrm>
            <a:prstGeom prst="rect">
              <a:avLst/>
            </a:prstGeom>
            <a:solidFill>
              <a:srgbClr val="F08C00">
                <a:alpha val="89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1044005" y="2047875"/>
              <a:ext cx="1727200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“</a:t>
              </a: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What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Makes us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Arial Black" pitchFamily="34" charset="0"/>
                  <a:ea typeface="微软雅黑" pitchFamily="34" charset="-122"/>
                </a:rPr>
                <a:t>Different</a:t>
              </a:r>
            </a:p>
            <a:p>
              <a:pPr algn="ctr">
                <a:lnSpc>
                  <a:spcPct val="120000"/>
                </a:lnSpc>
                <a:buFont typeface="Arial" charset="0"/>
                <a:buNone/>
              </a:pPr>
              <a:r>
                <a:rPr lang="zh-CN" altLang="en-US" sz="2000" dirty="0">
                  <a:solidFill>
                    <a:schemeClr val="bg1"/>
                  </a:solidFill>
                  <a:ea typeface="微软雅黑" pitchFamily="34" charset="-122"/>
                </a:rPr>
                <a:t>？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/>
                  <a:ea typeface="微软雅黑" pitchFamily="34" charset="-122"/>
                </a:rPr>
                <a:t>”</a:t>
              </a:r>
              <a:endParaRPr lang="zh-CN" altLang="en-US" sz="20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95836" y="3993540"/>
            <a:ext cx="5724636" cy="523220"/>
            <a:chOff x="4133825" y="3772922"/>
            <a:chExt cx="4542630" cy="523220"/>
          </a:xfrm>
        </p:grpSpPr>
        <p:sp>
          <p:nvSpPr>
            <p:cNvPr id="3085" name="Freeform 13"/>
            <p:cNvSpPr>
              <a:spLocks noEditPoints="1"/>
            </p:cNvSpPr>
            <p:nvPr/>
          </p:nvSpPr>
          <p:spPr bwMode="auto">
            <a:xfrm>
              <a:off x="4133825" y="3856789"/>
              <a:ext cx="199990" cy="187325"/>
            </a:xfrm>
            <a:custGeom>
              <a:avLst/>
              <a:gdLst>
                <a:gd name="T0" fmla="*/ 532 w 532"/>
                <a:gd name="T1" fmla="*/ 327 h 355"/>
                <a:gd name="T2" fmla="*/ 532 w 532"/>
                <a:gd name="T3" fmla="*/ 73 h 355"/>
                <a:gd name="T4" fmla="*/ 519 w 532"/>
                <a:gd name="T5" fmla="*/ 61 h 355"/>
                <a:gd name="T6" fmla="*/ 511 w 532"/>
                <a:gd name="T7" fmla="*/ 61 h 355"/>
                <a:gd name="T8" fmla="*/ 500 w 532"/>
                <a:gd name="T9" fmla="*/ 50 h 355"/>
                <a:gd name="T10" fmla="*/ 500 w 532"/>
                <a:gd name="T11" fmla="*/ 28 h 355"/>
                <a:gd name="T12" fmla="*/ 490 w 532"/>
                <a:gd name="T13" fmla="*/ 16 h 355"/>
                <a:gd name="T14" fmla="*/ 276 w 532"/>
                <a:gd name="T15" fmla="*/ 41 h 355"/>
                <a:gd name="T16" fmla="*/ 255 w 532"/>
                <a:gd name="T17" fmla="*/ 41 h 355"/>
                <a:gd name="T18" fmla="*/ 41 w 532"/>
                <a:gd name="T19" fmla="*/ 16 h 355"/>
                <a:gd name="T20" fmla="*/ 31 w 532"/>
                <a:gd name="T21" fmla="*/ 28 h 355"/>
                <a:gd name="T22" fmla="*/ 31 w 532"/>
                <a:gd name="T23" fmla="*/ 50 h 355"/>
                <a:gd name="T24" fmla="*/ 20 w 532"/>
                <a:gd name="T25" fmla="*/ 61 h 355"/>
                <a:gd name="T26" fmla="*/ 12 w 532"/>
                <a:gd name="T27" fmla="*/ 61 h 355"/>
                <a:gd name="T28" fmla="*/ 0 w 532"/>
                <a:gd name="T29" fmla="*/ 73 h 355"/>
                <a:gd name="T30" fmla="*/ 0 w 532"/>
                <a:gd name="T31" fmla="*/ 327 h 355"/>
                <a:gd name="T32" fmla="*/ 12 w 532"/>
                <a:gd name="T33" fmla="*/ 340 h 355"/>
                <a:gd name="T34" fmla="*/ 227 w 532"/>
                <a:gd name="T35" fmla="*/ 340 h 355"/>
                <a:gd name="T36" fmla="*/ 234 w 532"/>
                <a:gd name="T37" fmla="*/ 347 h 355"/>
                <a:gd name="T38" fmla="*/ 241 w 532"/>
                <a:gd name="T39" fmla="*/ 355 h 355"/>
                <a:gd name="T40" fmla="*/ 290 w 532"/>
                <a:gd name="T41" fmla="*/ 355 h 355"/>
                <a:gd name="T42" fmla="*/ 297 w 532"/>
                <a:gd name="T43" fmla="*/ 347 h 355"/>
                <a:gd name="T44" fmla="*/ 304 w 532"/>
                <a:gd name="T45" fmla="*/ 340 h 355"/>
                <a:gd name="T46" fmla="*/ 519 w 532"/>
                <a:gd name="T47" fmla="*/ 340 h 355"/>
                <a:gd name="T48" fmla="*/ 532 w 532"/>
                <a:gd name="T49" fmla="*/ 327 h 355"/>
                <a:gd name="T50" fmla="*/ 248 w 532"/>
                <a:gd name="T51" fmla="*/ 315 h 355"/>
                <a:gd name="T52" fmla="*/ 61 w 532"/>
                <a:gd name="T53" fmla="*/ 292 h 355"/>
                <a:gd name="T54" fmla="*/ 47 w 532"/>
                <a:gd name="T55" fmla="*/ 280 h 355"/>
                <a:gd name="T56" fmla="*/ 47 w 532"/>
                <a:gd name="T57" fmla="*/ 40 h 355"/>
                <a:gd name="T58" fmla="*/ 58 w 532"/>
                <a:gd name="T59" fmla="*/ 28 h 355"/>
                <a:gd name="T60" fmla="*/ 248 w 532"/>
                <a:gd name="T61" fmla="*/ 57 h 355"/>
                <a:gd name="T62" fmla="*/ 258 w 532"/>
                <a:gd name="T63" fmla="*/ 77 h 355"/>
                <a:gd name="T64" fmla="*/ 258 w 532"/>
                <a:gd name="T65" fmla="*/ 310 h 355"/>
                <a:gd name="T66" fmla="*/ 248 w 532"/>
                <a:gd name="T67" fmla="*/ 315 h 355"/>
                <a:gd name="T68" fmla="*/ 283 w 532"/>
                <a:gd name="T69" fmla="*/ 315 h 355"/>
                <a:gd name="T70" fmla="*/ 470 w 532"/>
                <a:gd name="T71" fmla="*/ 292 h 355"/>
                <a:gd name="T72" fmla="*/ 484 w 532"/>
                <a:gd name="T73" fmla="*/ 280 h 355"/>
                <a:gd name="T74" fmla="*/ 484 w 532"/>
                <a:gd name="T75" fmla="*/ 40 h 355"/>
                <a:gd name="T76" fmla="*/ 474 w 532"/>
                <a:gd name="T77" fmla="*/ 28 h 355"/>
                <a:gd name="T78" fmla="*/ 284 w 532"/>
                <a:gd name="T79" fmla="*/ 57 h 355"/>
                <a:gd name="T80" fmla="*/ 274 w 532"/>
                <a:gd name="T81" fmla="*/ 77 h 355"/>
                <a:gd name="T82" fmla="*/ 274 w 532"/>
                <a:gd name="T83" fmla="*/ 310 h 355"/>
                <a:gd name="T84" fmla="*/ 283 w 532"/>
                <a:gd name="T85" fmla="*/ 31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355">
                  <a:moveTo>
                    <a:pt x="532" y="327"/>
                  </a:moveTo>
                  <a:cubicBezTo>
                    <a:pt x="532" y="73"/>
                    <a:pt x="532" y="73"/>
                    <a:pt x="532" y="73"/>
                  </a:cubicBezTo>
                  <a:cubicBezTo>
                    <a:pt x="532" y="66"/>
                    <a:pt x="526" y="61"/>
                    <a:pt x="519" y="61"/>
                  </a:cubicBezTo>
                  <a:cubicBezTo>
                    <a:pt x="511" y="61"/>
                    <a:pt x="511" y="61"/>
                    <a:pt x="511" y="61"/>
                  </a:cubicBezTo>
                  <a:cubicBezTo>
                    <a:pt x="505" y="61"/>
                    <a:pt x="500" y="56"/>
                    <a:pt x="500" y="50"/>
                  </a:cubicBezTo>
                  <a:cubicBezTo>
                    <a:pt x="500" y="28"/>
                    <a:pt x="500" y="28"/>
                    <a:pt x="500" y="28"/>
                  </a:cubicBezTo>
                  <a:cubicBezTo>
                    <a:pt x="500" y="22"/>
                    <a:pt x="496" y="17"/>
                    <a:pt x="490" y="16"/>
                  </a:cubicBezTo>
                  <a:cubicBezTo>
                    <a:pt x="408" y="0"/>
                    <a:pt x="333" y="1"/>
                    <a:pt x="276" y="41"/>
                  </a:cubicBezTo>
                  <a:cubicBezTo>
                    <a:pt x="266" y="48"/>
                    <a:pt x="265" y="48"/>
                    <a:pt x="255" y="41"/>
                  </a:cubicBezTo>
                  <a:cubicBezTo>
                    <a:pt x="198" y="1"/>
                    <a:pt x="124" y="0"/>
                    <a:pt x="41" y="16"/>
                  </a:cubicBezTo>
                  <a:cubicBezTo>
                    <a:pt x="35" y="17"/>
                    <a:pt x="31" y="22"/>
                    <a:pt x="31" y="2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6"/>
                    <a:pt x="26" y="61"/>
                    <a:pt x="2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5" y="61"/>
                    <a:pt x="0" y="66"/>
                    <a:pt x="0" y="7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0" y="334"/>
                    <a:pt x="6" y="340"/>
                    <a:pt x="12" y="340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231" y="340"/>
                    <a:pt x="234" y="343"/>
                    <a:pt x="234" y="347"/>
                  </a:cubicBezTo>
                  <a:cubicBezTo>
                    <a:pt x="234" y="351"/>
                    <a:pt x="237" y="355"/>
                    <a:pt x="241" y="355"/>
                  </a:cubicBezTo>
                  <a:cubicBezTo>
                    <a:pt x="290" y="355"/>
                    <a:pt x="290" y="355"/>
                    <a:pt x="290" y="355"/>
                  </a:cubicBezTo>
                  <a:cubicBezTo>
                    <a:pt x="294" y="355"/>
                    <a:pt x="297" y="351"/>
                    <a:pt x="297" y="347"/>
                  </a:cubicBezTo>
                  <a:cubicBezTo>
                    <a:pt x="297" y="343"/>
                    <a:pt x="300" y="340"/>
                    <a:pt x="304" y="340"/>
                  </a:cubicBezTo>
                  <a:cubicBezTo>
                    <a:pt x="519" y="340"/>
                    <a:pt x="519" y="340"/>
                    <a:pt x="519" y="340"/>
                  </a:cubicBezTo>
                  <a:cubicBezTo>
                    <a:pt x="526" y="340"/>
                    <a:pt x="532" y="334"/>
                    <a:pt x="532" y="327"/>
                  </a:cubicBezTo>
                  <a:close/>
                  <a:moveTo>
                    <a:pt x="248" y="315"/>
                  </a:moveTo>
                  <a:cubicBezTo>
                    <a:pt x="197" y="283"/>
                    <a:pt x="131" y="280"/>
                    <a:pt x="61" y="292"/>
                  </a:cubicBezTo>
                  <a:cubicBezTo>
                    <a:pt x="54" y="293"/>
                    <a:pt x="47" y="287"/>
                    <a:pt x="47" y="28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4"/>
                    <a:pt x="52" y="29"/>
                    <a:pt x="58" y="28"/>
                  </a:cubicBezTo>
                  <a:cubicBezTo>
                    <a:pt x="131" y="15"/>
                    <a:pt x="199" y="20"/>
                    <a:pt x="248" y="57"/>
                  </a:cubicBezTo>
                  <a:cubicBezTo>
                    <a:pt x="254" y="62"/>
                    <a:pt x="258" y="69"/>
                    <a:pt x="258" y="77"/>
                  </a:cubicBezTo>
                  <a:cubicBezTo>
                    <a:pt x="258" y="310"/>
                    <a:pt x="258" y="310"/>
                    <a:pt x="258" y="310"/>
                  </a:cubicBezTo>
                  <a:cubicBezTo>
                    <a:pt x="258" y="315"/>
                    <a:pt x="252" y="318"/>
                    <a:pt x="248" y="315"/>
                  </a:cubicBezTo>
                  <a:close/>
                  <a:moveTo>
                    <a:pt x="283" y="315"/>
                  </a:moveTo>
                  <a:cubicBezTo>
                    <a:pt x="334" y="283"/>
                    <a:pt x="400" y="280"/>
                    <a:pt x="470" y="292"/>
                  </a:cubicBezTo>
                  <a:cubicBezTo>
                    <a:pt x="478" y="293"/>
                    <a:pt x="484" y="287"/>
                    <a:pt x="484" y="28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4" y="34"/>
                    <a:pt x="480" y="29"/>
                    <a:pt x="474" y="28"/>
                  </a:cubicBezTo>
                  <a:cubicBezTo>
                    <a:pt x="400" y="15"/>
                    <a:pt x="333" y="20"/>
                    <a:pt x="284" y="57"/>
                  </a:cubicBezTo>
                  <a:cubicBezTo>
                    <a:pt x="277" y="62"/>
                    <a:pt x="274" y="69"/>
                    <a:pt x="274" y="77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4" y="315"/>
                    <a:pt x="279" y="318"/>
                    <a:pt x="283" y="315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7"/>
            <p:cNvSpPr txBox="1"/>
            <p:nvPr/>
          </p:nvSpPr>
          <p:spPr>
            <a:xfrm>
              <a:off x="4309516" y="3772922"/>
              <a:ext cx="4366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我们不奢望改变培训行业的现状，但我们会做好每一个细节，服务好每一个学员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138642" y="301711"/>
            <a:ext cx="2226366" cy="450017"/>
            <a:chOff x="3458817" y="358586"/>
            <a:chExt cx="2226366" cy="450017"/>
          </a:xfrm>
        </p:grpSpPr>
        <p:sp>
          <p:nvSpPr>
            <p:cNvPr id="12" name="TextBox 47"/>
            <p:cNvSpPr txBox="1"/>
            <p:nvPr/>
          </p:nvSpPr>
          <p:spPr>
            <a:xfrm>
              <a:off x="3458817" y="358586"/>
              <a:ext cx="222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8C00"/>
                  </a:solidFill>
                  <a:latin typeface="微软雅黑" pitchFamily="34" charset="-122"/>
                  <a:ea typeface="微软雅黑" pitchFamily="34" charset="-122"/>
                </a:rPr>
                <a:t>我们的愿景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671697" y="685492"/>
              <a:ext cx="180060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7139986" y="4109"/>
            <a:ext cx="1842681" cy="3137293"/>
          </a:xfrm>
          <a:prstGeom prst="rect">
            <a:avLst/>
          </a:prstGeom>
        </p:spPr>
      </p:pic>
      <p:sp>
        <p:nvSpPr>
          <p:cNvPr id="13" name="TextBox 143">
            <a:extLst>
              <a:ext uri="{FF2B5EF4-FFF2-40B4-BE49-F238E27FC236}">
                <a16:creationId xmlns:a16="http://schemas.microsoft.com/office/drawing/2014/main" xmlns="" id="{8EEA5026-6F7A-4F36-958B-6B07B9C73CA2}"/>
              </a:ext>
            </a:extLst>
          </p:cNvPr>
          <p:cNvSpPr txBox="1"/>
          <p:nvPr/>
        </p:nvSpPr>
        <p:spPr>
          <a:xfrm>
            <a:off x="2555776" y="1960476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noFill/>
                </a:ln>
                <a:solidFill>
                  <a:srgbClr val="F08C00"/>
                </a:solidFill>
                <a:latin typeface="Impact" pitchFamily="34" charset="0"/>
                <a:ea typeface="微软雅黑" pitchFamily="34" charset="-122"/>
              </a:rPr>
              <a:t>谢谢大家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A92480B-5338-4119-90A1-5FAB358F8F16}"/>
              </a:ext>
            </a:extLst>
          </p:cNvPr>
          <p:cNvSpPr/>
          <p:nvPr/>
        </p:nvSpPr>
        <p:spPr>
          <a:xfrm>
            <a:off x="2567301" y="2593567"/>
            <a:ext cx="468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C54B040-5E91-4FA0-A50F-EE5486A61950}"/>
              </a:ext>
            </a:extLst>
          </p:cNvPr>
          <p:cNvGrpSpPr/>
          <p:nvPr/>
        </p:nvGrpSpPr>
        <p:grpSpPr>
          <a:xfrm>
            <a:off x="270794" y="1238279"/>
            <a:ext cx="2184453" cy="2651256"/>
            <a:chOff x="827584" y="984393"/>
            <a:chExt cx="2184453" cy="2651256"/>
          </a:xfrm>
          <a:solidFill>
            <a:srgbClr val="F08C00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DECBDCD6-11B6-45AE-B064-AEDB896AD7D2}"/>
                </a:ext>
              </a:extLst>
            </p:cNvPr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  <a:grpFill/>
          </p:grpSpPr>
          <p:sp>
            <p:nvSpPr>
              <p:cNvPr id="455" name="Freeform 8">
                <a:extLst>
                  <a:ext uri="{FF2B5EF4-FFF2-40B4-BE49-F238E27FC236}">
                    <a16:creationId xmlns:a16="http://schemas.microsoft.com/office/drawing/2014/main" xmlns="" id="{AF63D348-4B38-46C1-814F-2BB062561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9">
                <a:extLst>
                  <a:ext uri="{FF2B5EF4-FFF2-40B4-BE49-F238E27FC236}">
                    <a16:creationId xmlns:a16="http://schemas.microsoft.com/office/drawing/2014/main" xmlns="" id="{AC0B92CA-A9B3-46BC-96BF-03BE9D121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0">
                <a:extLst>
                  <a:ext uri="{FF2B5EF4-FFF2-40B4-BE49-F238E27FC236}">
                    <a16:creationId xmlns:a16="http://schemas.microsoft.com/office/drawing/2014/main" xmlns="" id="{F400C4B6-ACAA-449F-98C6-7611F6B06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1">
                <a:extLst>
                  <a:ext uri="{FF2B5EF4-FFF2-40B4-BE49-F238E27FC236}">
                    <a16:creationId xmlns:a16="http://schemas.microsoft.com/office/drawing/2014/main" xmlns="" id="{6F671AB6-1B7B-4B1B-9B3C-02D6EBED0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2">
                <a:extLst>
                  <a:ext uri="{FF2B5EF4-FFF2-40B4-BE49-F238E27FC236}">
                    <a16:creationId xmlns:a16="http://schemas.microsoft.com/office/drawing/2014/main" xmlns="" id="{E41EB393-A21E-4074-875B-FE363B169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3">
                <a:extLst>
                  <a:ext uri="{FF2B5EF4-FFF2-40B4-BE49-F238E27FC236}">
                    <a16:creationId xmlns:a16="http://schemas.microsoft.com/office/drawing/2014/main" xmlns="" id="{D88445DA-FE77-4A97-BA42-134CB1125D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xmlns="" id="{09E4A14C-F9DD-42CE-A837-822D3E8392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xmlns="" id="{5E54C1AF-0FC8-471F-8F6F-C3A2FF1B6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">
                <a:extLst>
                  <a:ext uri="{FF2B5EF4-FFF2-40B4-BE49-F238E27FC236}">
                    <a16:creationId xmlns:a16="http://schemas.microsoft.com/office/drawing/2014/main" xmlns="" id="{777A0091-E91F-4AE7-A57B-DF012F5D15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7">
                <a:extLst>
                  <a:ext uri="{FF2B5EF4-FFF2-40B4-BE49-F238E27FC236}">
                    <a16:creationId xmlns:a16="http://schemas.microsoft.com/office/drawing/2014/main" xmlns="" id="{04BDBC33-85D5-416C-A9C3-D4CDD5AD2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8">
                <a:extLst>
                  <a:ext uri="{FF2B5EF4-FFF2-40B4-BE49-F238E27FC236}">
                    <a16:creationId xmlns:a16="http://schemas.microsoft.com/office/drawing/2014/main" xmlns="" id="{A2CA61DE-5642-4645-B4B4-0600973FF4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">
                <a:extLst>
                  <a:ext uri="{FF2B5EF4-FFF2-40B4-BE49-F238E27FC236}">
                    <a16:creationId xmlns:a16="http://schemas.microsoft.com/office/drawing/2014/main" xmlns="" id="{A0D5343B-A3F8-4610-BA3A-27D2D1E26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0">
                <a:extLst>
                  <a:ext uri="{FF2B5EF4-FFF2-40B4-BE49-F238E27FC236}">
                    <a16:creationId xmlns:a16="http://schemas.microsoft.com/office/drawing/2014/main" xmlns="" id="{B4544B3A-1413-4755-B286-261DAA626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1">
                <a:extLst>
                  <a:ext uri="{FF2B5EF4-FFF2-40B4-BE49-F238E27FC236}">
                    <a16:creationId xmlns:a16="http://schemas.microsoft.com/office/drawing/2014/main" xmlns="" id="{032F8D88-F9A5-4057-84DB-430A8B1C4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2">
                <a:extLst>
                  <a:ext uri="{FF2B5EF4-FFF2-40B4-BE49-F238E27FC236}">
                    <a16:creationId xmlns:a16="http://schemas.microsoft.com/office/drawing/2014/main" xmlns="" id="{B9388CBC-2E9A-4556-8107-CB3799C54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3">
                <a:extLst>
                  <a:ext uri="{FF2B5EF4-FFF2-40B4-BE49-F238E27FC236}">
                    <a16:creationId xmlns:a16="http://schemas.microsoft.com/office/drawing/2014/main" xmlns="" id="{D55975EA-85A6-43A1-B5A9-ADF36AFC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4">
                <a:extLst>
                  <a:ext uri="{FF2B5EF4-FFF2-40B4-BE49-F238E27FC236}">
                    <a16:creationId xmlns:a16="http://schemas.microsoft.com/office/drawing/2014/main" xmlns="" id="{4CA90F5C-5177-48D1-AA39-CB39679488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5">
                <a:extLst>
                  <a:ext uri="{FF2B5EF4-FFF2-40B4-BE49-F238E27FC236}">
                    <a16:creationId xmlns:a16="http://schemas.microsoft.com/office/drawing/2014/main" xmlns="" id="{E5647816-C70C-4AB2-B58F-457BC7192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6">
                <a:extLst>
                  <a:ext uri="{FF2B5EF4-FFF2-40B4-BE49-F238E27FC236}">
                    <a16:creationId xmlns:a16="http://schemas.microsoft.com/office/drawing/2014/main" xmlns="" id="{0D767D20-B2DA-4F0B-A178-059DD51E3F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">
                <a:extLst>
                  <a:ext uri="{FF2B5EF4-FFF2-40B4-BE49-F238E27FC236}">
                    <a16:creationId xmlns:a16="http://schemas.microsoft.com/office/drawing/2014/main" xmlns="" id="{C5CBD7C9-DF9E-407C-AD7F-CB7F796664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8">
                <a:extLst>
                  <a:ext uri="{FF2B5EF4-FFF2-40B4-BE49-F238E27FC236}">
                    <a16:creationId xmlns:a16="http://schemas.microsoft.com/office/drawing/2014/main" xmlns="" id="{2366AA07-935D-4F81-8FFF-E294A05C9E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9">
                <a:extLst>
                  <a:ext uri="{FF2B5EF4-FFF2-40B4-BE49-F238E27FC236}">
                    <a16:creationId xmlns:a16="http://schemas.microsoft.com/office/drawing/2014/main" xmlns="" id="{1916CA01-0F38-4AF6-8AAF-917EFC278DC1}"/>
                  </a:ext>
                </a:extLst>
              </p:cNvPr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">
                <a:extLst>
                  <a:ext uri="{FF2B5EF4-FFF2-40B4-BE49-F238E27FC236}">
                    <a16:creationId xmlns:a16="http://schemas.microsoft.com/office/drawing/2014/main" xmlns="" id="{9D2A97FE-3167-4B3B-887C-4AA19FD53980}"/>
                  </a:ext>
                </a:extLst>
              </p:cNvPr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Oval 31">
                <a:extLst>
                  <a:ext uri="{FF2B5EF4-FFF2-40B4-BE49-F238E27FC236}">
                    <a16:creationId xmlns:a16="http://schemas.microsoft.com/office/drawing/2014/main" xmlns="" id="{0378DEC2-723B-4E72-AD48-A56ACC501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2">
                <a:extLst>
                  <a:ext uri="{FF2B5EF4-FFF2-40B4-BE49-F238E27FC236}">
                    <a16:creationId xmlns:a16="http://schemas.microsoft.com/office/drawing/2014/main" xmlns="" id="{7E6E9041-A152-4A8D-9244-96759AC68B83}"/>
                  </a:ext>
                </a:extLst>
              </p:cNvPr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3">
                <a:extLst>
                  <a:ext uri="{FF2B5EF4-FFF2-40B4-BE49-F238E27FC236}">
                    <a16:creationId xmlns:a16="http://schemas.microsoft.com/office/drawing/2014/main" xmlns="" id="{B1A785B6-C660-46A4-9875-186DFD6638A4}"/>
                  </a:ext>
                </a:extLst>
              </p:cNvPr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4">
                <a:extLst>
                  <a:ext uri="{FF2B5EF4-FFF2-40B4-BE49-F238E27FC236}">
                    <a16:creationId xmlns:a16="http://schemas.microsoft.com/office/drawing/2014/main" xmlns="" id="{71FBEE34-DEF0-4737-9F5E-129E1D2F6A94}"/>
                  </a:ext>
                </a:extLst>
              </p:cNvPr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5">
                <a:extLst>
                  <a:ext uri="{FF2B5EF4-FFF2-40B4-BE49-F238E27FC236}">
                    <a16:creationId xmlns:a16="http://schemas.microsoft.com/office/drawing/2014/main" xmlns="" id="{6898FBC9-E452-4D1A-BAC2-A4286DC80C08}"/>
                  </a:ext>
                </a:extLst>
              </p:cNvPr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6">
                <a:extLst>
                  <a:ext uri="{FF2B5EF4-FFF2-40B4-BE49-F238E27FC236}">
                    <a16:creationId xmlns:a16="http://schemas.microsoft.com/office/drawing/2014/main" xmlns="" id="{37892821-84BA-48DD-97B3-286F10CB5C5E}"/>
                  </a:ext>
                </a:extLst>
              </p:cNvPr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7">
                <a:extLst>
                  <a:ext uri="{FF2B5EF4-FFF2-40B4-BE49-F238E27FC236}">
                    <a16:creationId xmlns:a16="http://schemas.microsoft.com/office/drawing/2014/main" xmlns="" id="{4CFD2F75-181C-4B77-ACDF-BF5DCECFAD15}"/>
                  </a:ext>
                </a:extLst>
              </p:cNvPr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8">
                <a:extLst>
                  <a:ext uri="{FF2B5EF4-FFF2-40B4-BE49-F238E27FC236}">
                    <a16:creationId xmlns:a16="http://schemas.microsoft.com/office/drawing/2014/main" xmlns="" id="{406A21EB-7926-4F63-B8F0-56537CE01B3F}"/>
                  </a:ext>
                </a:extLst>
              </p:cNvPr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9">
                <a:extLst>
                  <a:ext uri="{FF2B5EF4-FFF2-40B4-BE49-F238E27FC236}">
                    <a16:creationId xmlns:a16="http://schemas.microsoft.com/office/drawing/2014/main" xmlns="" id="{27A6055A-D27F-4823-B8E7-3820D1E633A4}"/>
                  </a:ext>
                </a:extLst>
              </p:cNvPr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40">
                <a:extLst>
                  <a:ext uri="{FF2B5EF4-FFF2-40B4-BE49-F238E27FC236}">
                    <a16:creationId xmlns:a16="http://schemas.microsoft.com/office/drawing/2014/main" xmlns="" id="{4FA807BA-0494-405A-B583-EFA24A87DF9F}"/>
                  </a:ext>
                </a:extLst>
              </p:cNvPr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41">
                <a:extLst>
                  <a:ext uri="{FF2B5EF4-FFF2-40B4-BE49-F238E27FC236}">
                    <a16:creationId xmlns:a16="http://schemas.microsoft.com/office/drawing/2014/main" xmlns="" id="{0EF8BBEE-EA33-48BD-94AE-83B3B5FA9E82}"/>
                  </a:ext>
                </a:extLst>
              </p:cNvPr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42">
                <a:extLst>
                  <a:ext uri="{FF2B5EF4-FFF2-40B4-BE49-F238E27FC236}">
                    <a16:creationId xmlns:a16="http://schemas.microsoft.com/office/drawing/2014/main" xmlns="" id="{D585BBBC-95A6-4752-B056-F1E9310E9073}"/>
                  </a:ext>
                </a:extLst>
              </p:cNvPr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43">
                <a:extLst>
                  <a:ext uri="{FF2B5EF4-FFF2-40B4-BE49-F238E27FC236}">
                    <a16:creationId xmlns:a16="http://schemas.microsoft.com/office/drawing/2014/main" xmlns="" id="{BFAB3A31-59AF-4F57-A0B5-4605A21A6FE6}"/>
                  </a:ext>
                </a:extLst>
              </p:cNvPr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44">
                <a:extLst>
                  <a:ext uri="{FF2B5EF4-FFF2-40B4-BE49-F238E27FC236}">
                    <a16:creationId xmlns:a16="http://schemas.microsoft.com/office/drawing/2014/main" xmlns="" id="{61B26DE3-B006-445F-B26D-146DA229C826}"/>
                  </a:ext>
                </a:extLst>
              </p:cNvPr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Oval 45">
                <a:extLst>
                  <a:ext uri="{FF2B5EF4-FFF2-40B4-BE49-F238E27FC236}">
                    <a16:creationId xmlns:a16="http://schemas.microsoft.com/office/drawing/2014/main" xmlns="" id="{B8A9247F-2DB7-4A57-BA91-D04DC5A9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46">
                <a:extLst>
                  <a:ext uri="{FF2B5EF4-FFF2-40B4-BE49-F238E27FC236}">
                    <a16:creationId xmlns:a16="http://schemas.microsoft.com/office/drawing/2014/main" xmlns="" id="{835C5A3A-DE49-49B1-A618-9753BE8A6FF2}"/>
                  </a:ext>
                </a:extLst>
              </p:cNvPr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47">
                <a:extLst>
                  <a:ext uri="{FF2B5EF4-FFF2-40B4-BE49-F238E27FC236}">
                    <a16:creationId xmlns:a16="http://schemas.microsoft.com/office/drawing/2014/main" xmlns="" id="{6998BCB1-49B8-416A-9DD8-D18C122FE534}"/>
                  </a:ext>
                </a:extLst>
              </p:cNvPr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48">
                <a:extLst>
                  <a:ext uri="{FF2B5EF4-FFF2-40B4-BE49-F238E27FC236}">
                    <a16:creationId xmlns:a16="http://schemas.microsoft.com/office/drawing/2014/main" xmlns="" id="{30D75235-C9D1-4A73-9671-CE0955424377}"/>
                  </a:ext>
                </a:extLst>
              </p:cNvPr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49">
                <a:extLst>
                  <a:ext uri="{FF2B5EF4-FFF2-40B4-BE49-F238E27FC236}">
                    <a16:creationId xmlns:a16="http://schemas.microsoft.com/office/drawing/2014/main" xmlns="" id="{C3BC78BA-E754-4FB2-A297-1F7AF7B253EB}"/>
                  </a:ext>
                </a:extLst>
              </p:cNvPr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50">
                <a:extLst>
                  <a:ext uri="{FF2B5EF4-FFF2-40B4-BE49-F238E27FC236}">
                    <a16:creationId xmlns:a16="http://schemas.microsoft.com/office/drawing/2014/main" xmlns="" id="{475A2126-19AA-4BB0-9943-D60FAF08A5FA}"/>
                  </a:ext>
                </a:extLst>
              </p:cNvPr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51">
                <a:extLst>
                  <a:ext uri="{FF2B5EF4-FFF2-40B4-BE49-F238E27FC236}">
                    <a16:creationId xmlns:a16="http://schemas.microsoft.com/office/drawing/2014/main" xmlns="" id="{21B35C39-88EE-4000-808F-BDBD9B24EC37}"/>
                  </a:ext>
                </a:extLst>
              </p:cNvPr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52">
                <a:extLst>
                  <a:ext uri="{FF2B5EF4-FFF2-40B4-BE49-F238E27FC236}">
                    <a16:creationId xmlns:a16="http://schemas.microsoft.com/office/drawing/2014/main" xmlns="" id="{2EBB17D3-27A1-4958-8E8F-80773CE2C54E}"/>
                  </a:ext>
                </a:extLst>
              </p:cNvPr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53">
                <a:extLst>
                  <a:ext uri="{FF2B5EF4-FFF2-40B4-BE49-F238E27FC236}">
                    <a16:creationId xmlns:a16="http://schemas.microsoft.com/office/drawing/2014/main" xmlns="" id="{3ABD4E88-EAA2-4181-8373-9E793CF6CD57}"/>
                  </a:ext>
                </a:extLst>
              </p:cNvPr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54">
                <a:extLst>
                  <a:ext uri="{FF2B5EF4-FFF2-40B4-BE49-F238E27FC236}">
                    <a16:creationId xmlns:a16="http://schemas.microsoft.com/office/drawing/2014/main" xmlns="" id="{E8DBE987-CB65-4149-9285-D4C72AECAD7F}"/>
                  </a:ext>
                </a:extLst>
              </p:cNvPr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55">
                <a:extLst>
                  <a:ext uri="{FF2B5EF4-FFF2-40B4-BE49-F238E27FC236}">
                    <a16:creationId xmlns:a16="http://schemas.microsoft.com/office/drawing/2014/main" xmlns="" id="{18A26F4F-8B5A-48F9-9EA0-48FF762BCE05}"/>
                  </a:ext>
                </a:extLst>
              </p:cNvPr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56">
                <a:extLst>
                  <a:ext uri="{FF2B5EF4-FFF2-40B4-BE49-F238E27FC236}">
                    <a16:creationId xmlns:a16="http://schemas.microsoft.com/office/drawing/2014/main" xmlns="" id="{38EFCF6A-1A51-48BD-ACC3-AF3E11090DA0}"/>
                  </a:ext>
                </a:extLst>
              </p:cNvPr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57">
                <a:extLst>
                  <a:ext uri="{FF2B5EF4-FFF2-40B4-BE49-F238E27FC236}">
                    <a16:creationId xmlns:a16="http://schemas.microsoft.com/office/drawing/2014/main" xmlns="" id="{2D7043D4-4573-4C43-9E8C-4D13D9AE8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58">
                <a:extLst>
                  <a:ext uri="{FF2B5EF4-FFF2-40B4-BE49-F238E27FC236}">
                    <a16:creationId xmlns:a16="http://schemas.microsoft.com/office/drawing/2014/main" xmlns="" id="{EFCA422A-0A98-484C-B49D-55436EA9BC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59">
                <a:extLst>
                  <a:ext uri="{FF2B5EF4-FFF2-40B4-BE49-F238E27FC236}">
                    <a16:creationId xmlns:a16="http://schemas.microsoft.com/office/drawing/2014/main" xmlns="" id="{468C5C75-B031-4191-B388-2BF523C4D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60">
                <a:extLst>
                  <a:ext uri="{FF2B5EF4-FFF2-40B4-BE49-F238E27FC236}">
                    <a16:creationId xmlns:a16="http://schemas.microsoft.com/office/drawing/2014/main" xmlns="" id="{1CD064EA-4D27-4A90-863A-DA0F705731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61">
                <a:extLst>
                  <a:ext uri="{FF2B5EF4-FFF2-40B4-BE49-F238E27FC236}">
                    <a16:creationId xmlns:a16="http://schemas.microsoft.com/office/drawing/2014/main" xmlns="" id="{999E221A-74C4-4614-A3C9-29D9BB552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62">
                <a:extLst>
                  <a:ext uri="{FF2B5EF4-FFF2-40B4-BE49-F238E27FC236}">
                    <a16:creationId xmlns:a16="http://schemas.microsoft.com/office/drawing/2014/main" xmlns="" id="{41B735B6-DAE6-4985-9DCB-98B416806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63">
                <a:extLst>
                  <a:ext uri="{FF2B5EF4-FFF2-40B4-BE49-F238E27FC236}">
                    <a16:creationId xmlns:a16="http://schemas.microsoft.com/office/drawing/2014/main" xmlns="" id="{A511D39B-FCB3-4664-9555-DB22ABB61274}"/>
                  </a:ext>
                </a:extLst>
              </p:cNvPr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64">
                <a:extLst>
                  <a:ext uri="{FF2B5EF4-FFF2-40B4-BE49-F238E27FC236}">
                    <a16:creationId xmlns:a16="http://schemas.microsoft.com/office/drawing/2014/main" xmlns="" id="{A749A79E-6E2D-45F3-A711-843A790A9AE0}"/>
                  </a:ext>
                </a:extLst>
              </p:cNvPr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65">
                <a:extLst>
                  <a:ext uri="{FF2B5EF4-FFF2-40B4-BE49-F238E27FC236}">
                    <a16:creationId xmlns:a16="http://schemas.microsoft.com/office/drawing/2014/main" xmlns="" id="{C02FCA53-DCF5-4F15-B2B4-562E75A20845}"/>
                  </a:ext>
                </a:extLst>
              </p:cNvPr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xmlns="" id="{569A332C-F4D9-4EE7-99FC-AE82E98EA9E0}"/>
                  </a:ext>
                </a:extLst>
              </p:cNvPr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67">
                <a:extLst>
                  <a:ext uri="{FF2B5EF4-FFF2-40B4-BE49-F238E27FC236}">
                    <a16:creationId xmlns:a16="http://schemas.microsoft.com/office/drawing/2014/main" xmlns="" id="{5B555BFA-956D-4A3B-BFBB-916FBEBAA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F0DAB8EF-C87E-469A-9EB4-043C70079DA3}"/>
                </a:ext>
              </a:extLst>
            </p:cNvPr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5962D256-DCBB-4C80-B799-201C3DB0FD78}"/>
                  </a:ext>
                </a:extLst>
              </p:cNvPr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17" name="Freeform 68">
                  <a:extLst>
                    <a:ext uri="{FF2B5EF4-FFF2-40B4-BE49-F238E27FC236}">
                      <a16:creationId xmlns:a16="http://schemas.microsoft.com/office/drawing/2014/main" xmlns="" id="{0A3E904E-B088-4221-9747-00E71BEBE4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69">
                  <a:extLst>
                    <a:ext uri="{FF2B5EF4-FFF2-40B4-BE49-F238E27FC236}">
                      <a16:creationId xmlns:a16="http://schemas.microsoft.com/office/drawing/2014/main" xmlns="" id="{F184D135-71C7-427D-A445-089EF45629A7}"/>
                    </a:ext>
                  </a:extLst>
                </p:cNvPr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Freeform 70">
                  <a:extLst>
                    <a:ext uri="{FF2B5EF4-FFF2-40B4-BE49-F238E27FC236}">
                      <a16:creationId xmlns:a16="http://schemas.microsoft.com/office/drawing/2014/main" xmlns="" id="{C139F4B9-8615-496C-B0B4-F3E1F8A85638}"/>
                    </a:ext>
                  </a:extLst>
                </p:cNvPr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71">
                  <a:extLst>
                    <a:ext uri="{FF2B5EF4-FFF2-40B4-BE49-F238E27FC236}">
                      <a16:creationId xmlns:a16="http://schemas.microsoft.com/office/drawing/2014/main" xmlns="" id="{5E29EF22-001D-484B-BC14-BA5802B9D59C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72">
                  <a:extLst>
                    <a:ext uri="{FF2B5EF4-FFF2-40B4-BE49-F238E27FC236}">
                      <a16:creationId xmlns:a16="http://schemas.microsoft.com/office/drawing/2014/main" xmlns="" id="{39EB83EA-171E-4F66-9B35-61B4A6FA8049}"/>
                    </a:ext>
                  </a:extLst>
                </p:cNvPr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73">
                  <a:extLst>
                    <a:ext uri="{FF2B5EF4-FFF2-40B4-BE49-F238E27FC236}">
                      <a16:creationId xmlns:a16="http://schemas.microsoft.com/office/drawing/2014/main" xmlns="" id="{17EE6E5F-6820-4DBF-AC9A-C18E1BAE3A43}"/>
                    </a:ext>
                  </a:extLst>
                </p:cNvPr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74">
                  <a:extLst>
                    <a:ext uri="{FF2B5EF4-FFF2-40B4-BE49-F238E27FC236}">
                      <a16:creationId xmlns:a16="http://schemas.microsoft.com/office/drawing/2014/main" xmlns="" id="{C8906C32-4165-478A-A97E-43461BB308DE}"/>
                    </a:ext>
                  </a:extLst>
                </p:cNvPr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75">
                  <a:extLst>
                    <a:ext uri="{FF2B5EF4-FFF2-40B4-BE49-F238E27FC236}">
                      <a16:creationId xmlns:a16="http://schemas.microsoft.com/office/drawing/2014/main" xmlns="" id="{6B5536A8-FFFB-4FDA-A611-AFD15D55C179}"/>
                    </a:ext>
                  </a:extLst>
                </p:cNvPr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76">
                  <a:extLst>
                    <a:ext uri="{FF2B5EF4-FFF2-40B4-BE49-F238E27FC236}">
                      <a16:creationId xmlns:a16="http://schemas.microsoft.com/office/drawing/2014/main" xmlns="" id="{FF38D693-ADCA-4027-9133-8D9DFE346FD3}"/>
                    </a:ext>
                  </a:extLst>
                </p:cNvPr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77">
                  <a:extLst>
                    <a:ext uri="{FF2B5EF4-FFF2-40B4-BE49-F238E27FC236}">
                      <a16:creationId xmlns:a16="http://schemas.microsoft.com/office/drawing/2014/main" xmlns="" id="{DF3693C3-EA5E-425B-AC48-A2F99CC0D9A7}"/>
                    </a:ext>
                  </a:extLst>
                </p:cNvPr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78">
                  <a:extLst>
                    <a:ext uri="{FF2B5EF4-FFF2-40B4-BE49-F238E27FC236}">
                      <a16:creationId xmlns:a16="http://schemas.microsoft.com/office/drawing/2014/main" xmlns="" id="{F15C454C-72B1-4588-9BFE-02FC5097040A}"/>
                    </a:ext>
                  </a:extLst>
                </p:cNvPr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8" name="Freeform 79">
                  <a:extLst>
                    <a:ext uri="{FF2B5EF4-FFF2-40B4-BE49-F238E27FC236}">
                      <a16:creationId xmlns:a16="http://schemas.microsoft.com/office/drawing/2014/main" xmlns="" id="{CEFCABDE-D73D-4B74-83CB-A76D4F746E05}"/>
                    </a:ext>
                  </a:extLst>
                </p:cNvPr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9" name="Freeform 80">
                  <a:extLst>
                    <a:ext uri="{FF2B5EF4-FFF2-40B4-BE49-F238E27FC236}">
                      <a16:creationId xmlns:a16="http://schemas.microsoft.com/office/drawing/2014/main" xmlns="" id="{F2975CE4-56C3-4980-8F91-8BA91E414385}"/>
                    </a:ext>
                  </a:extLst>
                </p:cNvPr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0" name="Freeform 81">
                  <a:extLst>
                    <a:ext uri="{FF2B5EF4-FFF2-40B4-BE49-F238E27FC236}">
                      <a16:creationId xmlns:a16="http://schemas.microsoft.com/office/drawing/2014/main" xmlns="" id="{AD22D5B0-8CC8-4508-BC01-B7A0234B13C1}"/>
                    </a:ext>
                  </a:extLst>
                </p:cNvPr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1" name="Freeform 95">
                  <a:extLst>
                    <a:ext uri="{FF2B5EF4-FFF2-40B4-BE49-F238E27FC236}">
                      <a16:creationId xmlns:a16="http://schemas.microsoft.com/office/drawing/2014/main" xmlns="" id="{3EAF2984-CEEE-456D-87EA-31F93528EE8B}"/>
                    </a:ext>
                  </a:extLst>
                </p:cNvPr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2" name="Freeform 96">
                  <a:extLst>
                    <a:ext uri="{FF2B5EF4-FFF2-40B4-BE49-F238E27FC236}">
                      <a16:creationId xmlns:a16="http://schemas.microsoft.com/office/drawing/2014/main" xmlns="" id="{EDC0525D-5831-4187-8E9D-B725C0E850E2}"/>
                    </a:ext>
                  </a:extLst>
                </p:cNvPr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3" name="Freeform 99">
                  <a:extLst>
                    <a:ext uri="{FF2B5EF4-FFF2-40B4-BE49-F238E27FC236}">
                      <a16:creationId xmlns:a16="http://schemas.microsoft.com/office/drawing/2014/main" xmlns="" id="{8D3419FC-69E5-4842-AB09-7840FB1FC9F2}"/>
                    </a:ext>
                  </a:extLst>
                </p:cNvPr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4" name="Freeform 167">
                  <a:extLst>
                    <a:ext uri="{FF2B5EF4-FFF2-40B4-BE49-F238E27FC236}">
                      <a16:creationId xmlns:a16="http://schemas.microsoft.com/office/drawing/2014/main" xmlns="" id="{889E31FB-5235-424E-AEE2-372FBE43BACA}"/>
                    </a:ext>
                  </a:extLst>
                </p:cNvPr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5" name="Freeform 168">
                  <a:extLst>
                    <a:ext uri="{FF2B5EF4-FFF2-40B4-BE49-F238E27FC236}">
                      <a16:creationId xmlns:a16="http://schemas.microsoft.com/office/drawing/2014/main" xmlns="" id="{0DCCBF23-4621-4F2B-A835-DCD34F8E5A16}"/>
                    </a:ext>
                  </a:extLst>
                </p:cNvPr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169">
                  <a:extLst>
                    <a:ext uri="{FF2B5EF4-FFF2-40B4-BE49-F238E27FC236}">
                      <a16:creationId xmlns:a16="http://schemas.microsoft.com/office/drawing/2014/main" xmlns="" id="{5ACFDEB7-DC45-4AF2-B9CD-38C9F57304D8}"/>
                    </a:ext>
                  </a:extLst>
                </p:cNvPr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7" name="Freeform 170">
                  <a:extLst>
                    <a:ext uri="{FF2B5EF4-FFF2-40B4-BE49-F238E27FC236}">
                      <a16:creationId xmlns:a16="http://schemas.microsoft.com/office/drawing/2014/main" xmlns="" id="{7452F84A-1C64-41B0-8263-C41D1F6102D4}"/>
                    </a:ext>
                  </a:extLst>
                </p:cNvPr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171">
                  <a:extLst>
                    <a:ext uri="{FF2B5EF4-FFF2-40B4-BE49-F238E27FC236}">
                      <a16:creationId xmlns:a16="http://schemas.microsoft.com/office/drawing/2014/main" xmlns="" id="{E118A3EA-C61C-472F-9DB1-4D82EA8DAEA2}"/>
                    </a:ext>
                  </a:extLst>
                </p:cNvPr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9" name="Freeform 172">
                  <a:extLst>
                    <a:ext uri="{FF2B5EF4-FFF2-40B4-BE49-F238E27FC236}">
                      <a16:creationId xmlns:a16="http://schemas.microsoft.com/office/drawing/2014/main" xmlns="" id="{39105E52-778B-410B-9116-5D453C47B235}"/>
                    </a:ext>
                  </a:extLst>
                </p:cNvPr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0" name="Freeform 173">
                  <a:extLst>
                    <a:ext uri="{FF2B5EF4-FFF2-40B4-BE49-F238E27FC236}">
                      <a16:creationId xmlns:a16="http://schemas.microsoft.com/office/drawing/2014/main" xmlns="" id="{47198237-CB30-4203-AE76-B2477F2EB38E}"/>
                    </a:ext>
                  </a:extLst>
                </p:cNvPr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1" name="Freeform 174">
                  <a:extLst>
                    <a:ext uri="{FF2B5EF4-FFF2-40B4-BE49-F238E27FC236}">
                      <a16:creationId xmlns:a16="http://schemas.microsoft.com/office/drawing/2014/main" xmlns="" id="{D5FEC27C-81C0-490D-AD9B-1C0BE20697A7}"/>
                    </a:ext>
                  </a:extLst>
                </p:cNvPr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2" name="Freeform 175">
                  <a:extLst>
                    <a:ext uri="{FF2B5EF4-FFF2-40B4-BE49-F238E27FC236}">
                      <a16:creationId xmlns:a16="http://schemas.microsoft.com/office/drawing/2014/main" xmlns="" id="{999349D8-C91B-495E-B7CC-3BB6FF896E94}"/>
                    </a:ext>
                  </a:extLst>
                </p:cNvPr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84">
                  <a:extLst>
                    <a:ext uri="{FF2B5EF4-FFF2-40B4-BE49-F238E27FC236}">
                      <a16:creationId xmlns:a16="http://schemas.microsoft.com/office/drawing/2014/main" xmlns="" id="{F2CB7F58-0431-4D4A-944F-699E617AF3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85">
                  <a:extLst>
                    <a:ext uri="{FF2B5EF4-FFF2-40B4-BE49-F238E27FC236}">
                      <a16:creationId xmlns:a16="http://schemas.microsoft.com/office/drawing/2014/main" xmlns="" id="{4A00DDC3-B00E-48F1-A656-69757066F26B}"/>
                    </a:ext>
                  </a:extLst>
                </p:cNvPr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86">
                  <a:extLst>
                    <a:ext uri="{FF2B5EF4-FFF2-40B4-BE49-F238E27FC236}">
                      <a16:creationId xmlns:a16="http://schemas.microsoft.com/office/drawing/2014/main" xmlns="" id="{E254F362-9F44-4C1C-963F-4E0571B90F03}"/>
                    </a:ext>
                  </a:extLst>
                </p:cNvPr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87">
                  <a:extLst>
                    <a:ext uri="{FF2B5EF4-FFF2-40B4-BE49-F238E27FC236}">
                      <a16:creationId xmlns:a16="http://schemas.microsoft.com/office/drawing/2014/main" xmlns="" id="{EF54968F-F41A-482C-AD82-5D53205265C5}"/>
                    </a:ext>
                  </a:extLst>
                </p:cNvPr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88">
                  <a:extLst>
                    <a:ext uri="{FF2B5EF4-FFF2-40B4-BE49-F238E27FC236}">
                      <a16:creationId xmlns:a16="http://schemas.microsoft.com/office/drawing/2014/main" xmlns="" id="{5861BC3A-2FFA-47C3-AB52-910C707F15B8}"/>
                    </a:ext>
                  </a:extLst>
                </p:cNvPr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89">
                  <a:extLst>
                    <a:ext uri="{FF2B5EF4-FFF2-40B4-BE49-F238E27FC236}">
                      <a16:creationId xmlns:a16="http://schemas.microsoft.com/office/drawing/2014/main" xmlns="" id="{8411D5A8-8DBE-40C1-A27E-6DD6B0887473}"/>
                    </a:ext>
                  </a:extLst>
                </p:cNvPr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90">
                  <a:extLst>
                    <a:ext uri="{FF2B5EF4-FFF2-40B4-BE49-F238E27FC236}">
                      <a16:creationId xmlns:a16="http://schemas.microsoft.com/office/drawing/2014/main" xmlns="" id="{E8BEFCD5-E7EB-49D2-AEB7-9D8B953EF336}"/>
                    </a:ext>
                  </a:extLst>
                </p:cNvPr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91">
                  <a:extLst>
                    <a:ext uri="{FF2B5EF4-FFF2-40B4-BE49-F238E27FC236}">
                      <a16:creationId xmlns:a16="http://schemas.microsoft.com/office/drawing/2014/main" xmlns="" id="{653B709F-1E56-4FF0-B836-8433EB7EF6AB}"/>
                    </a:ext>
                  </a:extLst>
                </p:cNvPr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92">
                  <a:extLst>
                    <a:ext uri="{FF2B5EF4-FFF2-40B4-BE49-F238E27FC236}">
                      <a16:creationId xmlns:a16="http://schemas.microsoft.com/office/drawing/2014/main" xmlns="" id="{2E940D6C-E615-409A-B0C8-B42F85E65236}"/>
                    </a:ext>
                  </a:extLst>
                </p:cNvPr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7">
                  <a:extLst>
                    <a:ext uri="{FF2B5EF4-FFF2-40B4-BE49-F238E27FC236}">
                      <a16:creationId xmlns:a16="http://schemas.microsoft.com/office/drawing/2014/main" xmlns="" id="{6C765E5D-7521-489A-A922-CF92E92EA6B6}"/>
                    </a:ext>
                  </a:extLst>
                </p:cNvPr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3" name="Freeform 198">
                  <a:extLst>
                    <a:ext uri="{FF2B5EF4-FFF2-40B4-BE49-F238E27FC236}">
                      <a16:creationId xmlns:a16="http://schemas.microsoft.com/office/drawing/2014/main" xmlns="" id="{A55F496B-2A63-4DFA-9C97-C03756D3F6BA}"/>
                    </a:ext>
                  </a:extLst>
                </p:cNvPr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4" name="Freeform 199">
                  <a:extLst>
                    <a:ext uri="{FF2B5EF4-FFF2-40B4-BE49-F238E27FC236}">
                      <a16:creationId xmlns:a16="http://schemas.microsoft.com/office/drawing/2014/main" xmlns="" id="{B3452FE6-BE29-4A02-B5BD-0B491DE1C3B2}"/>
                    </a:ext>
                  </a:extLst>
                </p:cNvPr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C3B8295B-7FB0-40F7-A1F9-CCFCE85DDC68}"/>
                  </a:ext>
                </a:extLst>
              </p:cNvPr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44" name="Freeform 92">
                  <a:extLst>
                    <a:ext uri="{FF2B5EF4-FFF2-40B4-BE49-F238E27FC236}">
                      <a16:creationId xmlns:a16="http://schemas.microsoft.com/office/drawing/2014/main" xmlns="" id="{8CE6C64C-EA26-4C5C-B213-693281373720}"/>
                    </a:ext>
                  </a:extLst>
                </p:cNvPr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93">
                  <a:extLst>
                    <a:ext uri="{FF2B5EF4-FFF2-40B4-BE49-F238E27FC236}">
                      <a16:creationId xmlns:a16="http://schemas.microsoft.com/office/drawing/2014/main" xmlns="" id="{7BA483A5-C76A-4A54-9ED9-277A5F5AA683}"/>
                    </a:ext>
                  </a:extLst>
                </p:cNvPr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94">
                  <a:extLst>
                    <a:ext uri="{FF2B5EF4-FFF2-40B4-BE49-F238E27FC236}">
                      <a16:creationId xmlns:a16="http://schemas.microsoft.com/office/drawing/2014/main" xmlns="" id="{E7ABD83C-764B-4B56-AF50-36E7D043FF83}"/>
                    </a:ext>
                  </a:extLst>
                </p:cNvPr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101">
                  <a:extLst>
                    <a:ext uri="{FF2B5EF4-FFF2-40B4-BE49-F238E27FC236}">
                      <a16:creationId xmlns:a16="http://schemas.microsoft.com/office/drawing/2014/main" xmlns="" id="{C672166D-F43E-435B-BF00-65C29E60A2F4}"/>
                    </a:ext>
                  </a:extLst>
                </p:cNvPr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02">
                  <a:extLst>
                    <a:ext uri="{FF2B5EF4-FFF2-40B4-BE49-F238E27FC236}">
                      <a16:creationId xmlns:a16="http://schemas.microsoft.com/office/drawing/2014/main" xmlns="" id="{31EA85AB-1E6D-4551-A046-0ABC5ED848ED}"/>
                    </a:ext>
                  </a:extLst>
                </p:cNvPr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103">
                  <a:extLst>
                    <a:ext uri="{FF2B5EF4-FFF2-40B4-BE49-F238E27FC236}">
                      <a16:creationId xmlns:a16="http://schemas.microsoft.com/office/drawing/2014/main" xmlns="" id="{69C06EC9-2917-4665-B40D-C2B330F91595}"/>
                    </a:ext>
                  </a:extLst>
                </p:cNvPr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04">
                  <a:extLst>
                    <a:ext uri="{FF2B5EF4-FFF2-40B4-BE49-F238E27FC236}">
                      <a16:creationId xmlns:a16="http://schemas.microsoft.com/office/drawing/2014/main" xmlns="" id="{F16D9DA8-DC36-4286-B037-09943B861070}"/>
                    </a:ext>
                  </a:extLst>
                </p:cNvPr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05">
                  <a:extLst>
                    <a:ext uri="{FF2B5EF4-FFF2-40B4-BE49-F238E27FC236}">
                      <a16:creationId xmlns:a16="http://schemas.microsoft.com/office/drawing/2014/main" xmlns="" id="{9E1C02DE-FB2E-4494-8CB3-AE9233A47A36}"/>
                    </a:ext>
                  </a:extLst>
                </p:cNvPr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06">
                  <a:extLst>
                    <a:ext uri="{FF2B5EF4-FFF2-40B4-BE49-F238E27FC236}">
                      <a16:creationId xmlns:a16="http://schemas.microsoft.com/office/drawing/2014/main" xmlns="" id="{1CCF29ED-01F1-4D0F-B59F-D9E5164B613F}"/>
                    </a:ext>
                  </a:extLst>
                </p:cNvPr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07">
                  <a:extLst>
                    <a:ext uri="{FF2B5EF4-FFF2-40B4-BE49-F238E27FC236}">
                      <a16:creationId xmlns:a16="http://schemas.microsoft.com/office/drawing/2014/main" xmlns="" id="{F39869E1-98BA-4121-88EA-0086087BA6E5}"/>
                    </a:ext>
                  </a:extLst>
                </p:cNvPr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08">
                  <a:extLst>
                    <a:ext uri="{FF2B5EF4-FFF2-40B4-BE49-F238E27FC236}">
                      <a16:creationId xmlns:a16="http://schemas.microsoft.com/office/drawing/2014/main" xmlns="" id="{0FCBDE6E-3F01-4F0C-9AC5-6AFA8834EB56}"/>
                    </a:ext>
                  </a:extLst>
                </p:cNvPr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09">
                  <a:extLst>
                    <a:ext uri="{FF2B5EF4-FFF2-40B4-BE49-F238E27FC236}">
                      <a16:creationId xmlns:a16="http://schemas.microsoft.com/office/drawing/2014/main" xmlns="" id="{F77E3321-7F0D-4445-AF16-72BF0E9F2127}"/>
                    </a:ext>
                  </a:extLst>
                </p:cNvPr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10">
                  <a:extLst>
                    <a:ext uri="{FF2B5EF4-FFF2-40B4-BE49-F238E27FC236}">
                      <a16:creationId xmlns:a16="http://schemas.microsoft.com/office/drawing/2014/main" xmlns="" id="{82A45F7D-8132-4A7C-BC31-28EC414B73B6}"/>
                    </a:ext>
                  </a:extLst>
                </p:cNvPr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11">
                  <a:extLst>
                    <a:ext uri="{FF2B5EF4-FFF2-40B4-BE49-F238E27FC236}">
                      <a16:creationId xmlns:a16="http://schemas.microsoft.com/office/drawing/2014/main" xmlns="" id="{B5CF76F8-75EA-4205-9134-FB9B6CABA144}"/>
                    </a:ext>
                  </a:extLst>
                </p:cNvPr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12">
                  <a:extLst>
                    <a:ext uri="{FF2B5EF4-FFF2-40B4-BE49-F238E27FC236}">
                      <a16:creationId xmlns:a16="http://schemas.microsoft.com/office/drawing/2014/main" xmlns="" id="{C5CB61A6-53B8-4E32-882A-BAA48E30B302}"/>
                    </a:ext>
                  </a:extLst>
                </p:cNvPr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13">
                  <a:extLst>
                    <a:ext uri="{FF2B5EF4-FFF2-40B4-BE49-F238E27FC236}">
                      <a16:creationId xmlns:a16="http://schemas.microsoft.com/office/drawing/2014/main" xmlns="" id="{72EF4016-B11E-4421-B988-48805C749515}"/>
                    </a:ext>
                  </a:extLst>
                </p:cNvPr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14">
                  <a:extLst>
                    <a:ext uri="{FF2B5EF4-FFF2-40B4-BE49-F238E27FC236}">
                      <a16:creationId xmlns:a16="http://schemas.microsoft.com/office/drawing/2014/main" xmlns="" id="{440D9EF0-FF8D-47C2-9298-5A6EF01D0AD8}"/>
                    </a:ext>
                  </a:extLst>
                </p:cNvPr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15">
                  <a:extLst>
                    <a:ext uri="{FF2B5EF4-FFF2-40B4-BE49-F238E27FC236}">
                      <a16:creationId xmlns:a16="http://schemas.microsoft.com/office/drawing/2014/main" xmlns="" id="{024F49FB-9959-4374-A2D5-7D23657119C6}"/>
                    </a:ext>
                  </a:extLst>
                </p:cNvPr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16">
                  <a:extLst>
                    <a:ext uri="{FF2B5EF4-FFF2-40B4-BE49-F238E27FC236}">
                      <a16:creationId xmlns:a16="http://schemas.microsoft.com/office/drawing/2014/main" xmlns="" id="{F6725230-AEB1-4D0D-AB32-798649354B4C}"/>
                    </a:ext>
                  </a:extLst>
                </p:cNvPr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17">
                  <a:extLst>
                    <a:ext uri="{FF2B5EF4-FFF2-40B4-BE49-F238E27FC236}">
                      <a16:creationId xmlns:a16="http://schemas.microsoft.com/office/drawing/2014/main" xmlns="" id="{A7E909D4-BB98-4754-8BA4-0D7F6AF18E35}"/>
                    </a:ext>
                  </a:extLst>
                </p:cNvPr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18">
                  <a:extLst>
                    <a:ext uri="{FF2B5EF4-FFF2-40B4-BE49-F238E27FC236}">
                      <a16:creationId xmlns:a16="http://schemas.microsoft.com/office/drawing/2014/main" xmlns="" id="{38BC4BF9-70AE-45C7-B602-B7F79D60FEA8}"/>
                    </a:ext>
                  </a:extLst>
                </p:cNvPr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19">
                  <a:extLst>
                    <a:ext uri="{FF2B5EF4-FFF2-40B4-BE49-F238E27FC236}">
                      <a16:creationId xmlns:a16="http://schemas.microsoft.com/office/drawing/2014/main" xmlns="" id="{EBCF76A0-657D-4EB8-8932-C0DF59863834}"/>
                    </a:ext>
                  </a:extLst>
                </p:cNvPr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20">
                  <a:extLst>
                    <a:ext uri="{FF2B5EF4-FFF2-40B4-BE49-F238E27FC236}">
                      <a16:creationId xmlns:a16="http://schemas.microsoft.com/office/drawing/2014/main" xmlns="" id="{DA674EFF-9B72-4B9A-8BDF-0FBF810CEA31}"/>
                    </a:ext>
                  </a:extLst>
                </p:cNvPr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21">
                  <a:extLst>
                    <a:ext uri="{FF2B5EF4-FFF2-40B4-BE49-F238E27FC236}">
                      <a16:creationId xmlns:a16="http://schemas.microsoft.com/office/drawing/2014/main" xmlns="" id="{D4AEE65C-BDFD-44C0-AB8E-7E09F52EA6DF}"/>
                    </a:ext>
                  </a:extLst>
                </p:cNvPr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22">
                  <a:extLst>
                    <a:ext uri="{FF2B5EF4-FFF2-40B4-BE49-F238E27FC236}">
                      <a16:creationId xmlns:a16="http://schemas.microsoft.com/office/drawing/2014/main" xmlns="" id="{9E11AEB7-242E-41F1-B6CB-4CB9E2870D0E}"/>
                    </a:ext>
                  </a:extLst>
                </p:cNvPr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23">
                  <a:extLst>
                    <a:ext uri="{FF2B5EF4-FFF2-40B4-BE49-F238E27FC236}">
                      <a16:creationId xmlns:a16="http://schemas.microsoft.com/office/drawing/2014/main" xmlns="" id="{FDCDBB66-8EEE-4F17-9C80-2098025B7BBE}"/>
                    </a:ext>
                  </a:extLst>
                </p:cNvPr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24">
                  <a:extLst>
                    <a:ext uri="{FF2B5EF4-FFF2-40B4-BE49-F238E27FC236}">
                      <a16:creationId xmlns:a16="http://schemas.microsoft.com/office/drawing/2014/main" xmlns="" id="{EF41D11C-3DAD-4031-9BD0-40B9388E1BD6}"/>
                    </a:ext>
                  </a:extLst>
                </p:cNvPr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125">
                  <a:extLst>
                    <a:ext uri="{FF2B5EF4-FFF2-40B4-BE49-F238E27FC236}">
                      <a16:creationId xmlns:a16="http://schemas.microsoft.com/office/drawing/2014/main" xmlns="" id="{8169A7B9-A429-4F93-A09D-6C9921833AFA}"/>
                    </a:ext>
                  </a:extLst>
                </p:cNvPr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26">
                  <a:extLst>
                    <a:ext uri="{FF2B5EF4-FFF2-40B4-BE49-F238E27FC236}">
                      <a16:creationId xmlns:a16="http://schemas.microsoft.com/office/drawing/2014/main" xmlns="" id="{B371DEA1-5EF7-4A0D-8E7B-1D9063413C53}"/>
                    </a:ext>
                  </a:extLst>
                </p:cNvPr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Freeform 127">
                  <a:extLst>
                    <a:ext uri="{FF2B5EF4-FFF2-40B4-BE49-F238E27FC236}">
                      <a16:creationId xmlns:a16="http://schemas.microsoft.com/office/drawing/2014/main" xmlns="" id="{835BE632-FE93-4773-B6B1-7B7F9208ED96}"/>
                    </a:ext>
                  </a:extLst>
                </p:cNvPr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28">
                  <a:extLst>
                    <a:ext uri="{FF2B5EF4-FFF2-40B4-BE49-F238E27FC236}">
                      <a16:creationId xmlns:a16="http://schemas.microsoft.com/office/drawing/2014/main" xmlns="" id="{647AD6A7-917C-4FD8-82EB-2BA94CBBD0A0}"/>
                    </a:ext>
                  </a:extLst>
                </p:cNvPr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29">
                  <a:extLst>
                    <a:ext uri="{FF2B5EF4-FFF2-40B4-BE49-F238E27FC236}">
                      <a16:creationId xmlns:a16="http://schemas.microsoft.com/office/drawing/2014/main" xmlns="" id="{88EEB62B-5320-494C-9AB7-1DC323026211}"/>
                    </a:ext>
                  </a:extLst>
                </p:cNvPr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30">
                  <a:extLst>
                    <a:ext uri="{FF2B5EF4-FFF2-40B4-BE49-F238E27FC236}">
                      <a16:creationId xmlns:a16="http://schemas.microsoft.com/office/drawing/2014/main" xmlns="" id="{E26EDCFB-2CDA-4BC0-B362-22198D2C2ACA}"/>
                    </a:ext>
                  </a:extLst>
                </p:cNvPr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31">
                  <a:extLst>
                    <a:ext uri="{FF2B5EF4-FFF2-40B4-BE49-F238E27FC236}">
                      <a16:creationId xmlns:a16="http://schemas.microsoft.com/office/drawing/2014/main" xmlns="" id="{76988BE4-AA04-4DCC-97BE-67A595F253C7}"/>
                    </a:ext>
                  </a:extLst>
                </p:cNvPr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32">
                  <a:extLst>
                    <a:ext uri="{FF2B5EF4-FFF2-40B4-BE49-F238E27FC236}">
                      <a16:creationId xmlns:a16="http://schemas.microsoft.com/office/drawing/2014/main" xmlns="" id="{45B69AAA-53F0-4CCD-B4EC-0362C14EBF02}"/>
                    </a:ext>
                  </a:extLst>
                </p:cNvPr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33">
                  <a:extLst>
                    <a:ext uri="{FF2B5EF4-FFF2-40B4-BE49-F238E27FC236}">
                      <a16:creationId xmlns:a16="http://schemas.microsoft.com/office/drawing/2014/main" xmlns="" id="{0422DDDE-D03E-4E0F-BB2A-78F36181049A}"/>
                    </a:ext>
                  </a:extLst>
                </p:cNvPr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34">
                  <a:extLst>
                    <a:ext uri="{FF2B5EF4-FFF2-40B4-BE49-F238E27FC236}">
                      <a16:creationId xmlns:a16="http://schemas.microsoft.com/office/drawing/2014/main" xmlns="" id="{9411142E-12DE-4E43-84AC-5BD39E99A897}"/>
                    </a:ext>
                  </a:extLst>
                </p:cNvPr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35">
                  <a:extLst>
                    <a:ext uri="{FF2B5EF4-FFF2-40B4-BE49-F238E27FC236}">
                      <a16:creationId xmlns:a16="http://schemas.microsoft.com/office/drawing/2014/main" xmlns="" id="{C233B16F-7053-460F-8477-12CD9CE61229}"/>
                    </a:ext>
                  </a:extLst>
                </p:cNvPr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36">
                  <a:extLst>
                    <a:ext uri="{FF2B5EF4-FFF2-40B4-BE49-F238E27FC236}">
                      <a16:creationId xmlns:a16="http://schemas.microsoft.com/office/drawing/2014/main" xmlns="" id="{0B80F159-A69B-40A6-80E4-EB6CB923D863}"/>
                    </a:ext>
                  </a:extLst>
                </p:cNvPr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37">
                  <a:extLst>
                    <a:ext uri="{FF2B5EF4-FFF2-40B4-BE49-F238E27FC236}">
                      <a16:creationId xmlns:a16="http://schemas.microsoft.com/office/drawing/2014/main" xmlns="" id="{A210A19A-4471-4545-BB45-1349738C26E1}"/>
                    </a:ext>
                  </a:extLst>
                </p:cNvPr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38">
                  <a:extLst>
                    <a:ext uri="{FF2B5EF4-FFF2-40B4-BE49-F238E27FC236}">
                      <a16:creationId xmlns:a16="http://schemas.microsoft.com/office/drawing/2014/main" xmlns="" id="{D9173116-8F51-46BF-BB61-F0759837DE0A}"/>
                    </a:ext>
                  </a:extLst>
                </p:cNvPr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39">
                  <a:extLst>
                    <a:ext uri="{FF2B5EF4-FFF2-40B4-BE49-F238E27FC236}">
                      <a16:creationId xmlns:a16="http://schemas.microsoft.com/office/drawing/2014/main" xmlns="" id="{DA6C0C2D-23FC-40A8-ABFF-CCB775C3F9FA}"/>
                    </a:ext>
                  </a:extLst>
                </p:cNvPr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40">
                  <a:extLst>
                    <a:ext uri="{FF2B5EF4-FFF2-40B4-BE49-F238E27FC236}">
                      <a16:creationId xmlns:a16="http://schemas.microsoft.com/office/drawing/2014/main" xmlns="" id="{A802FC19-ECAF-435F-AA25-EE87C4025872}"/>
                    </a:ext>
                  </a:extLst>
                </p:cNvPr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41">
                  <a:extLst>
                    <a:ext uri="{FF2B5EF4-FFF2-40B4-BE49-F238E27FC236}">
                      <a16:creationId xmlns:a16="http://schemas.microsoft.com/office/drawing/2014/main" xmlns="" id="{171D0085-BA65-4587-8FD0-C539C174007C}"/>
                    </a:ext>
                  </a:extLst>
                </p:cNvPr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42">
                  <a:extLst>
                    <a:ext uri="{FF2B5EF4-FFF2-40B4-BE49-F238E27FC236}">
                      <a16:creationId xmlns:a16="http://schemas.microsoft.com/office/drawing/2014/main" xmlns="" id="{4E4C7FD9-3293-4214-8BA1-662630455F75}"/>
                    </a:ext>
                  </a:extLst>
                </p:cNvPr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3">
                  <a:extLst>
                    <a:ext uri="{FF2B5EF4-FFF2-40B4-BE49-F238E27FC236}">
                      <a16:creationId xmlns:a16="http://schemas.microsoft.com/office/drawing/2014/main" xmlns="" id="{C203217D-7207-4BFA-A768-8EFEF53C1D2E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4">
                  <a:extLst>
                    <a:ext uri="{FF2B5EF4-FFF2-40B4-BE49-F238E27FC236}">
                      <a16:creationId xmlns:a16="http://schemas.microsoft.com/office/drawing/2014/main" xmlns="" id="{F19991DB-73BD-46D9-9C89-FF474464F26D}"/>
                    </a:ext>
                  </a:extLst>
                </p:cNvPr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45">
                  <a:extLst>
                    <a:ext uri="{FF2B5EF4-FFF2-40B4-BE49-F238E27FC236}">
                      <a16:creationId xmlns:a16="http://schemas.microsoft.com/office/drawing/2014/main" xmlns="" id="{406117AA-3B26-4624-91AF-9EFF0318E22A}"/>
                    </a:ext>
                  </a:extLst>
                </p:cNvPr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46">
                  <a:extLst>
                    <a:ext uri="{FF2B5EF4-FFF2-40B4-BE49-F238E27FC236}">
                      <a16:creationId xmlns:a16="http://schemas.microsoft.com/office/drawing/2014/main" xmlns="" id="{C8B57D54-0F68-4A4B-8B79-E10E26FC33BE}"/>
                    </a:ext>
                  </a:extLst>
                </p:cNvPr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47">
                  <a:extLst>
                    <a:ext uri="{FF2B5EF4-FFF2-40B4-BE49-F238E27FC236}">
                      <a16:creationId xmlns:a16="http://schemas.microsoft.com/office/drawing/2014/main" xmlns="" id="{84CBB69F-4D57-430E-9AF4-6507E8ED9E74}"/>
                    </a:ext>
                  </a:extLst>
                </p:cNvPr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48">
                  <a:extLst>
                    <a:ext uri="{FF2B5EF4-FFF2-40B4-BE49-F238E27FC236}">
                      <a16:creationId xmlns:a16="http://schemas.microsoft.com/office/drawing/2014/main" xmlns="" id="{4E1E0BBB-3D9B-4AA2-AC1C-09B2193FA230}"/>
                    </a:ext>
                  </a:extLst>
                </p:cNvPr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49">
                  <a:extLst>
                    <a:ext uri="{FF2B5EF4-FFF2-40B4-BE49-F238E27FC236}">
                      <a16:creationId xmlns:a16="http://schemas.microsoft.com/office/drawing/2014/main" xmlns="" id="{F7C20861-7B19-46B0-8509-03E6E6D501AE}"/>
                    </a:ext>
                  </a:extLst>
                </p:cNvPr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50">
                  <a:extLst>
                    <a:ext uri="{FF2B5EF4-FFF2-40B4-BE49-F238E27FC236}">
                      <a16:creationId xmlns:a16="http://schemas.microsoft.com/office/drawing/2014/main" xmlns="" id="{1406B547-7CC9-4C8C-B7DD-EF920E1AA51E}"/>
                    </a:ext>
                  </a:extLst>
                </p:cNvPr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456">
                  <a:extLst>
                    <a:ext uri="{FF2B5EF4-FFF2-40B4-BE49-F238E27FC236}">
                      <a16:creationId xmlns:a16="http://schemas.microsoft.com/office/drawing/2014/main" xmlns="" id="{5CAEEC7C-5FE6-4D81-9DFD-1F90EAD5DF27}"/>
                    </a:ext>
                  </a:extLst>
                </p:cNvPr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457">
                  <a:extLst>
                    <a:ext uri="{FF2B5EF4-FFF2-40B4-BE49-F238E27FC236}">
                      <a16:creationId xmlns:a16="http://schemas.microsoft.com/office/drawing/2014/main" xmlns="" id="{ADB8165F-F320-48B7-9A18-82EFC32E5B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458">
                  <a:extLst>
                    <a:ext uri="{FF2B5EF4-FFF2-40B4-BE49-F238E27FC236}">
                      <a16:creationId xmlns:a16="http://schemas.microsoft.com/office/drawing/2014/main" xmlns="" id="{80DF5D12-E4EF-49C9-958A-1F82E5781ED7}"/>
                    </a:ext>
                  </a:extLst>
                </p:cNvPr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459">
                  <a:extLst>
                    <a:ext uri="{FF2B5EF4-FFF2-40B4-BE49-F238E27FC236}">
                      <a16:creationId xmlns:a16="http://schemas.microsoft.com/office/drawing/2014/main" xmlns="" id="{F921AC5F-07CA-479A-9778-318736534BF9}"/>
                    </a:ext>
                  </a:extLst>
                </p:cNvPr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Oval 460">
                  <a:extLst>
                    <a:ext uri="{FF2B5EF4-FFF2-40B4-BE49-F238E27FC236}">
                      <a16:creationId xmlns:a16="http://schemas.microsoft.com/office/drawing/2014/main" xmlns="" id="{A41F16F4-ACEC-4443-9E06-0149FBEC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461">
                  <a:extLst>
                    <a:ext uri="{FF2B5EF4-FFF2-40B4-BE49-F238E27FC236}">
                      <a16:creationId xmlns:a16="http://schemas.microsoft.com/office/drawing/2014/main" xmlns="" id="{92FDFF94-D1D5-411B-A6F5-FE6A101889BE}"/>
                    </a:ext>
                  </a:extLst>
                </p:cNvPr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462">
                  <a:extLst>
                    <a:ext uri="{FF2B5EF4-FFF2-40B4-BE49-F238E27FC236}">
                      <a16:creationId xmlns:a16="http://schemas.microsoft.com/office/drawing/2014/main" xmlns="" id="{427285B9-454D-4F89-A370-884E99E0AA2B}"/>
                    </a:ext>
                  </a:extLst>
                </p:cNvPr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463">
                  <a:extLst>
                    <a:ext uri="{FF2B5EF4-FFF2-40B4-BE49-F238E27FC236}">
                      <a16:creationId xmlns:a16="http://schemas.microsoft.com/office/drawing/2014/main" xmlns="" id="{74333DA9-FFF8-4166-8367-0EE53940516C}"/>
                    </a:ext>
                  </a:extLst>
                </p:cNvPr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464">
                  <a:extLst>
                    <a:ext uri="{FF2B5EF4-FFF2-40B4-BE49-F238E27FC236}">
                      <a16:creationId xmlns:a16="http://schemas.microsoft.com/office/drawing/2014/main" xmlns="" id="{99F52393-106E-4AAB-9196-243254C35076}"/>
                    </a:ext>
                  </a:extLst>
                </p:cNvPr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465">
                  <a:extLst>
                    <a:ext uri="{FF2B5EF4-FFF2-40B4-BE49-F238E27FC236}">
                      <a16:creationId xmlns:a16="http://schemas.microsoft.com/office/drawing/2014/main" xmlns="" id="{93CD51C8-ED53-4886-8EB2-306B0E63F67C}"/>
                    </a:ext>
                  </a:extLst>
                </p:cNvPr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Freeform 466">
                  <a:extLst>
                    <a:ext uri="{FF2B5EF4-FFF2-40B4-BE49-F238E27FC236}">
                      <a16:creationId xmlns:a16="http://schemas.microsoft.com/office/drawing/2014/main" xmlns="" id="{EB90BD3F-8ACD-4747-8F6E-1114BCBF67CD}"/>
                    </a:ext>
                  </a:extLst>
                </p:cNvPr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467">
                  <a:extLst>
                    <a:ext uri="{FF2B5EF4-FFF2-40B4-BE49-F238E27FC236}">
                      <a16:creationId xmlns:a16="http://schemas.microsoft.com/office/drawing/2014/main" xmlns="" id="{2573493B-BADA-4D53-94C3-F7EC9EAFD3DB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468">
                  <a:extLst>
                    <a:ext uri="{FF2B5EF4-FFF2-40B4-BE49-F238E27FC236}">
                      <a16:creationId xmlns:a16="http://schemas.microsoft.com/office/drawing/2014/main" xmlns="" id="{813B7CD0-C115-48F5-8C47-E13C90714006}"/>
                    </a:ext>
                  </a:extLst>
                </p:cNvPr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469">
                  <a:extLst>
                    <a:ext uri="{FF2B5EF4-FFF2-40B4-BE49-F238E27FC236}">
                      <a16:creationId xmlns:a16="http://schemas.microsoft.com/office/drawing/2014/main" xmlns="" id="{9FEB0248-B824-4A9A-9FED-770E759DE80C}"/>
                    </a:ext>
                  </a:extLst>
                </p:cNvPr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470">
                  <a:extLst>
                    <a:ext uri="{FF2B5EF4-FFF2-40B4-BE49-F238E27FC236}">
                      <a16:creationId xmlns:a16="http://schemas.microsoft.com/office/drawing/2014/main" xmlns="" id="{3BA85B4B-3648-4C93-A640-74789487F175}"/>
                    </a:ext>
                  </a:extLst>
                </p:cNvPr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471">
                  <a:extLst>
                    <a:ext uri="{FF2B5EF4-FFF2-40B4-BE49-F238E27FC236}">
                      <a16:creationId xmlns:a16="http://schemas.microsoft.com/office/drawing/2014/main" xmlns="" id="{3392A892-5049-490C-93CD-E1C052FD63A3}"/>
                    </a:ext>
                  </a:extLst>
                </p:cNvPr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472">
                  <a:extLst>
                    <a:ext uri="{FF2B5EF4-FFF2-40B4-BE49-F238E27FC236}">
                      <a16:creationId xmlns:a16="http://schemas.microsoft.com/office/drawing/2014/main" xmlns="" id="{F8AADB8D-AE5B-44F1-9DCA-C9969F62EF91}"/>
                    </a:ext>
                  </a:extLst>
                </p:cNvPr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473">
                  <a:extLst>
                    <a:ext uri="{FF2B5EF4-FFF2-40B4-BE49-F238E27FC236}">
                      <a16:creationId xmlns:a16="http://schemas.microsoft.com/office/drawing/2014/main" xmlns="" id="{6047DBEA-3AC9-41E2-AAE6-FE7B8D69FEC6}"/>
                    </a:ext>
                  </a:extLst>
                </p:cNvPr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Rectangle 474">
                  <a:extLst>
                    <a:ext uri="{FF2B5EF4-FFF2-40B4-BE49-F238E27FC236}">
                      <a16:creationId xmlns:a16="http://schemas.microsoft.com/office/drawing/2014/main" xmlns="" id="{C069B360-570A-40F9-9234-95748D91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475">
                  <a:extLst>
                    <a:ext uri="{FF2B5EF4-FFF2-40B4-BE49-F238E27FC236}">
                      <a16:creationId xmlns:a16="http://schemas.microsoft.com/office/drawing/2014/main" xmlns="" id="{C63FB5C7-1BEE-4EAB-964E-6923DDC1337F}"/>
                    </a:ext>
                  </a:extLst>
                </p:cNvPr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xmlns="" id="{C1AE1007-CD30-420A-849F-95C301DF877D}"/>
                  </a:ext>
                </a:extLst>
              </p:cNvPr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21" name="Group 407">
                  <a:extLst>
                    <a:ext uri="{FF2B5EF4-FFF2-40B4-BE49-F238E27FC236}">
                      <a16:creationId xmlns:a16="http://schemas.microsoft.com/office/drawing/2014/main" xmlns="" id="{5A00F123-4A73-40AD-A77B-1C5D055B9A7F}"/>
                    </a:ext>
                  </a:extLst>
                </p:cNvPr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44" name="Freeform 207">
                    <a:extLst>
                      <a:ext uri="{FF2B5EF4-FFF2-40B4-BE49-F238E27FC236}">
                        <a16:creationId xmlns:a16="http://schemas.microsoft.com/office/drawing/2014/main" xmlns="" id="{24360133-46AB-422B-8438-6C8B3AA24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208">
                    <a:extLst>
                      <a:ext uri="{FF2B5EF4-FFF2-40B4-BE49-F238E27FC236}">
                        <a16:creationId xmlns:a16="http://schemas.microsoft.com/office/drawing/2014/main" xmlns="" id="{2E2A7DC8-1A9B-486C-B68A-AB36903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209">
                    <a:extLst>
                      <a:ext uri="{FF2B5EF4-FFF2-40B4-BE49-F238E27FC236}">
                        <a16:creationId xmlns:a16="http://schemas.microsoft.com/office/drawing/2014/main" xmlns="" id="{642F2C26-85E7-46F4-9738-C615DD709B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210">
                    <a:extLst>
                      <a:ext uri="{FF2B5EF4-FFF2-40B4-BE49-F238E27FC236}">
                        <a16:creationId xmlns:a16="http://schemas.microsoft.com/office/drawing/2014/main" xmlns="" id="{A563C02E-FE74-4FFF-AFFD-DB015EC5FD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211">
                    <a:extLst>
                      <a:ext uri="{FF2B5EF4-FFF2-40B4-BE49-F238E27FC236}">
                        <a16:creationId xmlns:a16="http://schemas.microsoft.com/office/drawing/2014/main" xmlns="" id="{B09B7429-752C-4342-8D51-79B3442F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212">
                    <a:extLst>
                      <a:ext uri="{FF2B5EF4-FFF2-40B4-BE49-F238E27FC236}">
                        <a16:creationId xmlns:a16="http://schemas.microsoft.com/office/drawing/2014/main" xmlns="" id="{9ED93336-AF02-435D-A7A9-530AEF824D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213">
                    <a:extLst>
                      <a:ext uri="{FF2B5EF4-FFF2-40B4-BE49-F238E27FC236}">
                        <a16:creationId xmlns:a16="http://schemas.microsoft.com/office/drawing/2014/main" xmlns="" id="{5F7FCE2B-F72D-4979-9CAC-584115524E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214">
                    <a:extLst>
                      <a:ext uri="{FF2B5EF4-FFF2-40B4-BE49-F238E27FC236}">
                        <a16:creationId xmlns:a16="http://schemas.microsoft.com/office/drawing/2014/main" xmlns="" id="{FD385577-E1FF-4722-BF4C-404404D018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215">
                    <a:extLst>
                      <a:ext uri="{FF2B5EF4-FFF2-40B4-BE49-F238E27FC236}">
                        <a16:creationId xmlns:a16="http://schemas.microsoft.com/office/drawing/2014/main" xmlns="" id="{0EE49721-89B1-4689-A5E1-7A8796AF97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216">
                    <a:extLst>
                      <a:ext uri="{FF2B5EF4-FFF2-40B4-BE49-F238E27FC236}">
                        <a16:creationId xmlns:a16="http://schemas.microsoft.com/office/drawing/2014/main" xmlns="" id="{F5DE2016-8CAA-496A-AE03-E6630C7B0E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217">
                    <a:extLst>
                      <a:ext uri="{FF2B5EF4-FFF2-40B4-BE49-F238E27FC236}">
                        <a16:creationId xmlns:a16="http://schemas.microsoft.com/office/drawing/2014/main" xmlns="" id="{7F615A7B-4AD0-4A52-AAB3-ED8C051C25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218">
                    <a:extLst>
                      <a:ext uri="{FF2B5EF4-FFF2-40B4-BE49-F238E27FC236}">
                        <a16:creationId xmlns:a16="http://schemas.microsoft.com/office/drawing/2014/main" xmlns="" id="{2C0C06AA-7FFC-4AAA-87A8-C5D3981521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219">
                    <a:extLst>
                      <a:ext uri="{FF2B5EF4-FFF2-40B4-BE49-F238E27FC236}">
                        <a16:creationId xmlns:a16="http://schemas.microsoft.com/office/drawing/2014/main" xmlns="" id="{50FBDD3E-395B-4F49-B733-A0342DC4A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220">
                    <a:extLst>
                      <a:ext uri="{FF2B5EF4-FFF2-40B4-BE49-F238E27FC236}">
                        <a16:creationId xmlns:a16="http://schemas.microsoft.com/office/drawing/2014/main" xmlns="" id="{B7D30B0E-7AEA-477A-BCCC-8785175443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221">
                    <a:extLst>
                      <a:ext uri="{FF2B5EF4-FFF2-40B4-BE49-F238E27FC236}">
                        <a16:creationId xmlns:a16="http://schemas.microsoft.com/office/drawing/2014/main" xmlns="" id="{2AEB1FE7-224A-4B0A-924E-51276D0C78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222">
                    <a:extLst>
                      <a:ext uri="{FF2B5EF4-FFF2-40B4-BE49-F238E27FC236}">
                        <a16:creationId xmlns:a16="http://schemas.microsoft.com/office/drawing/2014/main" xmlns="" id="{2D45B484-BC7E-4BD6-9E43-4F38FB0518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223">
                    <a:extLst>
                      <a:ext uri="{FF2B5EF4-FFF2-40B4-BE49-F238E27FC236}">
                        <a16:creationId xmlns:a16="http://schemas.microsoft.com/office/drawing/2014/main" xmlns="" id="{82AC34D9-58D7-4882-A6B3-546AC85C14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224">
                    <a:extLst>
                      <a:ext uri="{FF2B5EF4-FFF2-40B4-BE49-F238E27FC236}">
                        <a16:creationId xmlns:a16="http://schemas.microsoft.com/office/drawing/2014/main" xmlns="" id="{844C43E8-B0DA-4193-98AB-1D09BFDE5F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225">
                    <a:extLst>
                      <a:ext uri="{FF2B5EF4-FFF2-40B4-BE49-F238E27FC236}">
                        <a16:creationId xmlns:a16="http://schemas.microsoft.com/office/drawing/2014/main" xmlns="" id="{B9A36384-3D50-47E7-8020-566ACBB200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226">
                    <a:extLst>
                      <a:ext uri="{FF2B5EF4-FFF2-40B4-BE49-F238E27FC236}">
                        <a16:creationId xmlns:a16="http://schemas.microsoft.com/office/drawing/2014/main" xmlns="" id="{D5EE57D5-EBB4-414B-9EA8-BA9BC1FC2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227">
                    <a:extLst>
                      <a:ext uri="{FF2B5EF4-FFF2-40B4-BE49-F238E27FC236}">
                        <a16:creationId xmlns:a16="http://schemas.microsoft.com/office/drawing/2014/main" xmlns="" id="{2B347E32-89B6-4E73-957E-27F54E0253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228">
                    <a:extLst>
                      <a:ext uri="{FF2B5EF4-FFF2-40B4-BE49-F238E27FC236}">
                        <a16:creationId xmlns:a16="http://schemas.microsoft.com/office/drawing/2014/main" xmlns="" id="{B6525211-5323-422E-AD46-232E305BB1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229">
                    <a:extLst>
                      <a:ext uri="{FF2B5EF4-FFF2-40B4-BE49-F238E27FC236}">
                        <a16:creationId xmlns:a16="http://schemas.microsoft.com/office/drawing/2014/main" xmlns="" id="{7C3A534A-DD52-4E80-9058-64FF1BE089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230">
                    <a:extLst>
                      <a:ext uri="{FF2B5EF4-FFF2-40B4-BE49-F238E27FC236}">
                        <a16:creationId xmlns:a16="http://schemas.microsoft.com/office/drawing/2014/main" xmlns="" id="{3DCC2D2E-8DAD-4848-ADB4-5511E480D7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231">
                    <a:extLst>
                      <a:ext uri="{FF2B5EF4-FFF2-40B4-BE49-F238E27FC236}">
                        <a16:creationId xmlns:a16="http://schemas.microsoft.com/office/drawing/2014/main" xmlns="" id="{B2EFEB2D-263E-40D6-9276-B7A1E2B7C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232">
                    <a:extLst>
                      <a:ext uri="{FF2B5EF4-FFF2-40B4-BE49-F238E27FC236}">
                        <a16:creationId xmlns:a16="http://schemas.microsoft.com/office/drawing/2014/main" xmlns="" id="{AFA2A8EC-B0CE-449B-9FA3-4E5B753842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233">
                    <a:extLst>
                      <a:ext uri="{FF2B5EF4-FFF2-40B4-BE49-F238E27FC236}">
                        <a16:creationId xmlns:a16="http://schemas.microsoft.com/office/drawing/2014/main" xmlns="" id="{A14F83BD-7BF6-4581-BC01-EBC53542F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234">
                    <a:extLst>
                      <a:ext uri="{FF2B5EF4-FFF2-40B4-BE49-F238E27FC236}">
                        <a16:creationId xmlns:a16="http://schemas.microsoft.com/office/drawing/2014/main" xmlns="" id="{BA7FF734-C4C4-4CB2-AA5E-EF041FD74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Freeform 235">
                    <a:extLst>
                      <a:ext uri="{FF2B5EF4-FFF2-40B4-BE49-F238E27FC236}">
                        <a16:creationId xmlns:a16="http://schemas.microsoft.com/office/drawing/2014/main" xmlns="" id="{3FC56B32-D68A-4B57-934B-0D0CD7B86D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36">
                    <a:extLst>
                      <a:ext uri="{FF2B5EF4-FFF2-40B4-BE49-F238E27FC236}">
                        <a16:creationId xmlns:a16="http://schemas.microsoft.com/office/drawing/2014/main" xmlns="" id="{B2574BEC-6843-4DDA-B652-B8C32ACF6B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37">
                    <a:extLst>
                      <a:ext uri="{FF2B5EF4-FFF2-40B4-BE49-F238E27FC236}">
                        <a16:creationId xmlns:a16="http://schemas.microsoft.com/office/drawing/2014/main" xmlns="" id="{C28E1AC9-7764-420C-ACCC-0978663F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38">
                    <a:extLst>
                      <a:ext uri="{FF2B5EF4-FFF2-40B4-BE49-F238E27FC236}">
                        <a16:creationId xmlns:a16="http://schemas.microsoft.com/office/drawing/2014/main" xmlns="" id="{8F5C3E51-1D05-441C-9028-D9370F4015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39">
                    <a:extLst>
                      <a:ext uri="{FF2B5EF4-FFF2-40B4-BE49-F238E27FC236}">
                        <a16:creationId xmlns:a16="http://schemas.microsoft.com/office/drawing/2014/main" xmlns="" id="{D1EF437D-36B8-49D8-829E-1A556208F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40">
                    <a:extLst>
                      <a:ext uri="{FF2B5EF4-FFF2-40B4-BE49-F238E27FC236}">
                        <a16:creationId xmlns:a16="http://schemas.microsoft.com/office/drawing/2014/main" xmlns="" id="{9885024A-48EA-4775-B118-4A0D2BC578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41">
                    <a:extLst>
                      <a:ext uri="{FF2B5EF4-FFF2-40B4-BE49-F238E27FC236}">
                        <a16:creationId xmlns:a16="http://schemas.microsoft.com/office/drawing/2014/main" xmlns="" id="{46214714-DE4E-4DBE-8CAE-8CEE8FE30D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42">
                    <a:extLst>
                      <a:ext uri="{FF2B5EF4-FFF2-40B4-BE49-F238E27FC236}">
                        <a16:creationId xmlns:a16="http://schemas.microsoft.com/office/drawing/2014/main" xmlns="" id="{6F08EC10-D96F-4BF6-BDB8-1B58A9833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43">
                    <a:extLst>
                      <a:ext uri="{FF2B5EF4-FFF2-40B4-BE49-F238E27FC236}">
                        <a16:creationId xmlns:a16="http://schemas.microsoft.com/office/drawing/2014/main" xmlns="" id="{8F0CB204-D0F8-4896-AA2C-0367DE0FBD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44">
                    <a:extLst>
                      <a:ext uri="{FF2B5EF4-FFF2-40B4-BE49-F238E27FC236}">
                        <a16:creationId xmlns:a16="http://schemas.microsoft.com/office/drawing/2014/main" xmlns="" id="{EC863DB2-8F2E-48E2-B307-9D2D01A15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45">
                    <a:extLst>
                      <a:ext uri="{FF2B5EF4-FFF2-40B4-BE49-F238E27FC236}">
                        <a16:creationId xmlns:a16="http://schemas.microsoft.com/office/drawing/2014/main" xmlns="" id="{BB94525E-7CDA-4476-ABDE-9F549BC253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46">
                    <a:extLst>
                      <a:ext uri="{FF2B5EF4-FFF2-40B4-BE49-F238E27FC236}">
                        <a16:creationId xmlns:a16="http://schemas.microsoft.com/office/drawing/2014/main" xmlns="" id="{AAF3C322-CE52-4163-81F3-0D6DCE2817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47">
                    <a:extLst>
                      <a:ext uri="{FF2B5EF4-FFF2-40B4-BE49-F238E27FC236}">
                        <a16:creationId xmlns:a16="http://schemas.microsoft.com/office/drawing/2014/main" xmlns="" id="{8B63CCD8-AA1D-43A4-AFDF-6EC1F48593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48">
                    <a:extLst>
                      <a:ext uri="{FF2B5EF4-FFF2-40B4-BE49-F238E27FC236}">
                        <a16:creationId xmlns:a16="http://schemas.microsoft.com/office/drawing/2014/main" xmlns="" id="{3597010B-ED4C-4644-925D-63C1A7F3D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49">
                    <a:extLst>
                      <a:ext uri="{FF2B5EF4-FFF2-40B4-BE49-F238E27FC236}">
                        <a16:creationId xmlns:a16="http://schemas.microsoft.com/office/drawing/2014/main" xmlns="" id="{A576E7BD-91E0-42DB-9DB2-D425E7FE50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50">
                    <a:extLst>
                      <a:ext uri="{FF2B5EF4-FFF2-40B4-BE49-F238E27FC236}">
                        <a16:creationId xmlns:a16="http://schemas.microsoft.com/office/drawing/2014/main" xmlns="" id="{C790B5AD-5182-4AF8-B760-19C6283D4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51">
                    <a:extLst>
                      <a:ext uri="{FF2B5EF4-FFF2-40B4-BE49-F238E27FC236}">
                        <a16:creationId xmlns:a16="http://schemas.microsoft.com/office/drawing/2014/main" xmlns="" id="{28F517D9-C7B2-44A0-8229-CC16E786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52">
                    <a:extLst>
                      <a:ext uri="{FF2B5EF4-FFF2-40B4-BE49-F238E27FC236}">
                        <a16:creationId xmlns:a16="http://schemas.microsoft.com/office/drawing/2014/main" xmlns="" id="{F9C397E8-1B30-4146-9649-9B7BECC438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53">
                    <a:extLst>
                      <a:ext uri="{FF2B5EF4-FFF2-40B4-BE49-F238E27FC236}">
                        <a16:creationId xmlns:a16="http://schemas.microsoft.com/office/drawing/2014/main" xmlns="" id="{BC81CEDB-CA67-43A2-B2F4-7016520446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54">
                    <a:extLst>
                      <a:ext uri="{FF2B5EF4-FFF2-40B4-BE49-F238E27FC236}">
                        <a16:creationId xmlns:a16="http://schemas.microsoft.com/office/drawing/2014/main" xmlns="" id="{A9433451-D225-48AC-BA75-A7ECDB63BF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55">
                    <a:extLst>
                      <a:ext uri="{FF2B5EF4-FFF2-40B4-BE49-F238E27FC236}">
                        <a16:creationId xmlns:a16="http://schemas.microsoft.com/office/drawing/2014/main" xmlns="" id="{0DCA8EF0-80C9-4F3D-9FCB-13C5FC2B62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56">
                    <a:extLst>
                      <a:ext uri="{FF2B5EF4-FFF2-40B4-BE49-F238E27FC236}">
                        <a16:creationId xmlns:a16="http://schemas.microsoft.com/office/drawing/2014/main" xmlns="" id="{A02D4115-B8FB-4142-8438-3132B6079D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57">
                    <a:extLst>
                      <a:ext uri="{FF2B5EF4-FFF2-40B4-BE49-F238E27FC236}">
                        <a16:creationId xmlns:a16="http://schemas.microsoft.com/office/drawing/2014/main" xmlns="" id="{D5BAECAA-AE41-426B-A6B2-EEC47E3BDB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58">
                    <a:extLst>
                      <a:ext uri="{FF2B5EF4-FFF2-40B4-BE49-F238E27FC236}">
                        <a16:creationId xmlns:a16="http://schemas.microsoft.com/office/drawing/2014/main" xmlns="" id="{CF4B475C-F091-44AD-A57C-5194AE325B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59">
                    <a:extLst>
                      <a:ext uri="{FF2B5EF4-FFF2-40B4-BE49-F238E27FC236}">
                        <a16:creationId xmlns:a16="http://schemas.microsoft.com/office/drawing/2014/main" xmlns="" id="{8FAF9D60-FCF3-4748-93FF-2D02FC5A79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60">
                    <a:extLst>
                      <a:ext uri="{FF2B5EF4-FFF2-40B4-BE49-F238E27FC236}">
                        <a16:creationId xmlns:a16="http://schemas.microsoft.com/office/drawing/2014/main" xmlns="" id="{F7B9755C-EC78-44E3-B9CF-28BEECFC3F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61">
                    <a:extLst>
                      <a:ext uri="{FF2B5EF4-FFF2-40B4-BE49-F238E27FC236}">
                        <a16:creationId xmlns:a16="http://schemas.microsoft.com/office/drawing/2014/main" xmlns="" id="{ED03FFFA-9A3E-4D95-A7EF-B5D03ED80B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62">
                    <a:extLst>
                      <a:ext uri="{FF2B5EF4-FFF2-40B4-BE49-F238E27FC236}">
                        <a16:creationId xmlns:a16="http://schemas.microsoft.com/office/drawing/2014/main" xmlns="" id="{24101069-298C-4BE2-9105-D8E6A2971E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63">
                    <a:extLst>
                      <a:ext uri="{FF2B5EF4-FFF2-40B4-BE49-F238E27FC236}">
                        <a16:creationId xmlns:a16="http://schemas.microsoft.com/office/drawing/2014/main" xmlns="" id="{DC8B9F21-CD58-4FB8-B333-88699CEF2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64">
                    <a:extLst>
                      <a:ext uri="{FF2B5EF4-FFF2-40B4-BE49-F238E27FC236}">
                        <a16:creationId xmlns:a16="http://schemas.microsoft.com/office/drawing/2014/main" xmlns="" id="{8CF5D916-E4A8-47EA-A64E-E824754E7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65">
                    <a:extLst>
                      <a:ext uri="{FF2B5EF4-FFF2-40B4-BE49-F238E27FC236}">
                        <a16:creationId xmlns:a16="http://schemas.microsoft.com/office/drawing/2014/main" xmlns="" id="{B6182A13-6400-495C-A4D5-661FCC1587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66">
                    <a:extLst>
                      <a:ext uri="{FF2B5EF4-FFF2-40B4-BE49-F238E27FC236}">
                        <a16:creationId xmlns:a16="http://schemas.microsoft.com/office/drawing/2014/main" xmlns="" id="{22C1A157-AD36-4EA5-8F7A-B75CDF44A1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67">
                    <a:extLst>
                      <a:ext uri="{FF2B5EF4-FFF2-40B4-BE49-F238E27FC236}">
                        <a16:creationId xmlns:a16="http://schemas.microsoft.com/office/drawing/2014/main" xmlns="" id="{E728C2BE-0F1D-485A-B348-11CC46B716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68">
                    <a:extLst>
                      <a:ext uri="{FF2B5EF4-FFF2-40B4-BE49-F238E27FC236}">
                        <a16:creationId xmlns:a16="http://schemas.microsoft.com/office/drawing/2014/main" xmlns="" id="{F11F2750-E78B-4433-9555-32829F9A5E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69">
                    <a:extLst>
                      <a:ext uri="{FF2B5EF4-FFF2-40B4-BE49-F238E27FC236}">
                        <a16:creationId xmlns:a16="http://schemas.microsoft.com/office/drawing/2014/main" xmlns="" id="{BBE38736-A4BE-46A3-B8EE-3F7FE283F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70">
                    <a:extLst>
                      <a:ext uri="{FF2B5EF4-FFF2-40B4-BE49-F238E27FC236}">
                        <a16:creationId xmlns:a16="http://schemas.microsoft.com/office/drawing/2014/main" xmlns="" id="{DBC6E567-32A6-4DC7-92BC-90508C6D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71">
                    <a:extLst>
                      <a:ext uri="{FF2B5EF4-FFF2-40B4-BE49-F238E27FC236}">
                        <a16:creationId xmlns:a16="http://schemas.microsoft.com/office/drawing/2014/main" xmlns="" id="{FCB3689D-9E39-45FF-BAFA-2A1F4B6CD9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72">
                    <a:extLst>
                      <a:ext uri="{FF2B5EF4-FFF2-40B4-BE49-F238E27FC236}">
                        <a16:creationId xmlns:a16="http://schemas.microsoft.com/office/drawing/2014/main" xmlns="" id="{173CBDF3-67FD-44B4-9F02-C03EFED678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73">
                    <a:extLst>
                      <a:ext uri="{FF2B5EF4-FFF2-40B4-BE49-F238E27FC236}">
                        <a16:creationId xmlns:a16="http://schemas.microsoft.com/office/drawing/2014/main" xmlns="" id="{EC7B45C9-DE6C-48C0-8191-C318E577F5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74">
                    <a:extLst>
                      <a:ext uri="{FF2B5EF4-FFF2-40B4-BE49-F238E27FC236}">
                        <a16:creationId xmlns:a16="http://schemas.microsoft.com/office/drawing/2014/main" xmlns="" id="{DC5B2FEC-9C53-45C0-9B96-FA15E5E8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75">
                    <a:extLst>
                      <a:ext uri="{FF2B5EF4-FFF2-40B4-BE49-F238E27FC236}">
                        <a16:creationId xmlns:a16="http://schemas.microsoft.com/office/drawing/2014/main" xmlns="" id="{7C4CCC79-981B-493B-AF88-D6E1E9B519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76">
                    <a:extLst>
                      <a:ext uri="{FF2B5EF4-FFF2-40B4-BE49-F238E27FC236}">
                        <a16:creationId xmlns:a16="http://schemas.microsoft.com/office/drawing/2014/main" xmlns="" id="{A503BEB0-0B37-4AB0-8758-3C316FDE58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77">
                    <a:extLst>
                      <a:ext uri="{FF2B5EF4-FFF2-40B4-BE49-F238E27FC236}">
                        <a16:creationId xmlns:a16="http://schemas.microsoft.com/office/drawing/2014/main" xmlns="" id="{53571440-F2B0-4246-8109-840B2B9A2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78">
                    <a:extLst>
                      <a:ext uri="{FF2B5EF4-FFF2-40B4-BE49-F238E27FC236}">
                        <a16:creationId xmlns:a16="http://schemas.microsoft.com/office/drawing/2014/main" xmlns="" id="{9DAC9D7C-2B5C-4EC3-AACF-3F28487AE0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79">
                    <a:extLst>
                      <a:ext uri="{FF2B5EF4-FFF2-40B4-BE49-F238E27FC236}">
                        <a16:creationId xmlns:a16="http://schemas.microsoft.com/office/drawing/2014/main" xmlns="" id="{AC5BAABC-0CC0-41C9-B4BD-A05FF93F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80">
                    <a:extLst>
                      <a:ext uri="{FF2B5EF4-FFF2-40B4-BE49-F238E27FC236}">
                        <a16:creationId xmlns:a16="http://schemas.microsoft.com/office/drawing/2014/main" xmlns="" id="{0717FC2E-1A8E-437E-B11F-4CF2289810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81">
                    <a:extLst>
                      <a:ext uri="{FF2B5EF4-FFF2-40B4-BE49-F238E27FC236}">
                        <a16:creationId xmlns:a16="http://schemas.microsoft.com/office/drawing/2014/main" xmlns="" id="{4825A692-6923-4B54-B6DE-EADE07D4FA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82">
                    <a:extLst>
                      <a:ext uri="{FF2B5EF4-FFF2-40B4-BE49-F238E27FC236}">
                        <a16:creationId xmlns:a16="http://schemas.microsoft.com/office/drawing/2014/main" xmlns="" id="{6EBCF895-B593-47EF-92D6-8F943A12B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83">
                    <a:extLst>
                      <a:ext uri="{FF2B5EF4-FFF2-40B4-BE49-F238E27FC236}">
                        <a16:creationId xmlns:a16="http://schemas.microsoft.com/office/drawing/2014/main" xmlns="" id="{AD9ED198-1A43-4B1A-83DA-FD7935B31A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84">
                    <a:extLst>
                      <a:ext uri="{FF2B5EF4-FFF2-40B4-BE49-F238E27FC236}">
                        <a16:creationId xmlns:a16="http://schemas.microsoft.com/office/drawing/2014/main" xmlns="" id="{04CA3532-5368-479A-8A67-97E466E48C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85">
                    <a:extLst>
                      <a:ext uri="{FF2B5EF4-FFF2-40B4-BE49-F238E27FC236}">
                        <a16:creationId xmlns:a16="http://schemas.microsoft.com/office/drawing/2014/main" xmlns="" id="{943BF522-F3DD-465F-957F-F3F8F0E51B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86">
                    <a:extLst>
                      <a:ext uri="{FF2B5EF4-FFF2-40B4-BE49-F238E27FC236}">
                        <a16:creationId xmlns:a16="http://schemas.microsoft.com/office/drawing/2014/main" xmlns="" id="{11C1D023-BF2A-4643-98A7-C41157D6A1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87">
                    <a:extLst>
                      <a:ext uri="{FF2B5EF4-FFF2-40B4-BE49-F238E27FC236}">
                        <a16:creationId xmlns:a16="http://schemas.microsoft.com/office/drawing/2014/main" xmlns="" id="{31418156-FEE2-4573-9340-B12E9B9E1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88">
                    <a:extLst>
                      <a:ext uri="{FF2B5EF4-FFF2-40B4-BE49-F238E27FC236}">
                        <a16:creationId xmlns:a16="http://schemas.microsoft.com/office/drawing/2014/main" xmlns="" id="{15191C42-3D6F-4B40-ABC1-84942DA52C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89">
                    <a:extLst>
                      <a:ext uri="{FF2B5EF4-FFF2-40B4-BE49-F238E27FC236}">
                        <a16:creationId xmlns:a16="http://schemas.microsoft.com/office/drawing/2014/main" xmlns="" id="{01CCE2B5-0AAE-4922-911A-9F085F4FAD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90">
                    <a:extLst>
                      <a:ext uri="{FF2B5EF4-FFF2-40B4-BE49-F238E27FC236}">
                        <a16:creationId xmlns:a16="http://schemas.microsoft.com/office/drawing/2014/main" xmlns="" id="{10323C2C-D61C-48D1-A137-8C388AD799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91">
                    <a:extLst>
                      <a:ext uri="{FF2B5EF4-FFF2-40B4-BE49-F238E27FC236}">
                        <a16:creationId xmlns:a16="http://schemas.microsoft.com/office/drawing/2014/main" xmlns="" id="{1A9AA178-452E-42D4-AD9A-11C8F8FF19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92">
                    <a:extLst>
                      <a:ext uri="{FF2B5EF4-FFF2-40B4-BE49-F238E27FC236}">
                        <a16:creationId xmlns:a16="http://schemas.microsoft.com/office/drawing/2014/main" xmlns="" id="{3D4D58FD-DD28-434E-8379-B129C170C7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93">
                    <a:extLst>
                      <a:ext uri="{FF2B5EF4-FFF2-40B4-BE49-F238E27FC236}">
                        <a16:creationId xmlns:a16="http://schemas.microsoft.com/office/drawing/2014/main" xmlns="" id="{DD1EDD20-1A8B-40E9-BDDC-BD83CE8DBE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94">
                    <a:extLst>
                      <a:ext uri="{FF2B5EF4-FFF2-40B4-BE49-F238E27FC236}">
                        <a16:creationId xmlns:a16="http://schemas.microsoft.com/office/drawing/2014/main" xmlns="" id="{AE840348-CC71-40B5-B10A-932000D9F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95">
                    <a:extLst>
                      <a:ext uri="{FF2B5EF4-FFF2-40B4-BE49-F238E27FC236}">
                        <a16:creationId xmlns:a16="http://schemas.microsoft.com/office/drawing/2014/main" xmlns="" id="{39A3F928-51E7-4D86-A125-636F327C2C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96">
                    <a:extLst>
                      <a:ext uri="{FF2B5EF4-FFF2-40B4-BE49-F238E27FC236}">
                        <a16:creationId xmlns:a16="http://schemas.microsoft.com/office/drawing/2014/main" xmlns="" id="{BAF9E557-FF4F-4892-B8CD-2CCCDFB81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97">
                    <a:extLst>
                      <a:ext uri="{FF2B5EF4-FFF2-40B4-BE49-F238E27FC236}">
                        <a16:creationId xmlns:a16="http://schemas.microsoft.com/office/drawing/2014/main" xmlns="" id="{F57C0174-CD45-40C1-B636-D2647C2BD6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98">
                    <a:extLst>
                      <a:ext uri="{FF2B5EF4-FFF2-40B4-BE49-F238E27FC236}">
                        <a16:creationId xmlns:a16="http://schemas.microsoft.com/office/drawing/2014/main" xmlns="" id="{E7CE507C-33C5-4445-BB6D-B98E69F9FB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99">
                    <a:extLst>
                      <a:ext uri="{FF2B5EF4-FFF2-40B4-BE49-F238E27FC236}">
                        <a16:creationId xmlns:a16="http://schemas.microsoft.com/office/drawing/2014/main" xmlns="" id="{5B257608-6E76-427C-9A49-86681ADC87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300">
                    <a:extLst>
                      <a:ext uri="{FF2B5EF4-FFF2-40B4-BE49-F238E27FC236}">
                        <a16:creationId xmlns:a16="http://schemas.microsoft.com/office/drawing/2014/main" xmlns="" id="{08D2F2FE-885F-42F2-A21B-1FAB3CC0F2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301">
                    <a:extLst>
                      <a:ext uri="{FF2B5EF4-FFF2-40B4-BE49-F238E27FC236}">
                        <a16:creationId xmlns:a16="http://schemas.microsoft.com/office/drawing/2014/main" xmlns="" id="{496FB46C-6314-418A-9F47-5BA596490D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302">
                    <a:extLst>
                      <a:ext uri="{FF2B5EF4-FFF2-40B4-BE49-F238E27FC236}">
                        <a16:creationId xmlns:a16="http://schemas.microsoft.com/office/drawing/2014/main" xmlns="" id="{7162A718-46EA-4DB7-BC54-53B012AAF2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303">
                    <a:extLst>
                      <a:ext uri="{FF2B5EF4-FFF2-40B4-BE49-F238E27FC236}">
                        <a16:creationId xmlns:a16="http://schemas.microsoft.com/office/drawing/2014/main" xmlns="" id="{27A2A7C6-93F3-43AE-BE83-4BAA4644CE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304">
                    <a:extLst>
                      <a:ext uri="{FF2B5EF4-FFF2-40B4-BE49-F238E27FC236}">
                        <a16:creationId xmlns:a16="http://schemas.microsoft.com/office/drawing/2014/main" xmlns="" id="{30AFCD83-3EC0-4A20-AEAC-9C55077072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305">
                    <a:extLst>
                      <a:ext uri="{FF2B5EF4-FFF2-40B4-BE49-F238E27FC236}">
                        <a16:creationId xmlns:a16="http://schemas.microsoft.com/office/drawing/2014/main" xmlns="" id="{A3F57B0B-1904-49FF-9F88-5E0156DCD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306">
                    <a:extLst>
                      <a:ext uri="{FF2B5EF4-FFF2-40B4-BE49-F238E27FC236}">
                        <a16:creationId xmlns:a16="http://schemas.microsoft.com/office/drawing/2014/main" xmlns="" id="{0649C3E9-6C24-465F-9A45-0DAEDD358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307">
                    <a:extLst>
                      <a:ext uri="{FF2B5EF4-FFF2-40B4-BE49-F238E27FC236}">
                        <a16:creationId xmlns:a16="http://schemas.microsoft.com/office/drawing/2014/main" xmlns="" id="{BF9C9A93-5963-4706-B110-F3F938BE9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308">
                    <a:extLst>
                      <a:ext uri="{FF2B5EF4-FFF2-40B4-BE49-F238E27FC236}">
                        <a16:creationId xmlns:a16="http://schemas.microsoft.com/office/drawing/2014/main" xmlns="" id="{A86C3D01-3523-45BD-B76D-B674D19B41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309">
                    <a:extLst>
                      <a:ext uri="{FF2B5EF4-FFF2-40B4-BE49-F238E27FC236}">
                        <a16:creationId xmlns:a16="http://schemas.microsoft.com/office/drawing/2014/main" xmlns="" id="{42AFFDF3-C945-4043-BD7C-05797F6EB2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310">
                    <a:extLst>
                      <a:ext uri="{FF2B5EF4-FFF2-40B4-BE49-F238E27FC236}">
                        <a16:creationId xmlns:a16="http://schemas.microsoft.com/office/drawing/2014/main" xmlns="" id="{6A73634A-8C2A-42B2-9EC5-5164228E8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311">
                    <a:extLst>
                      <a:ext uri="{FF2B5EF4-FFF2-40B4-BE49-F238E27FC236}">
                        <a16:creationId xmlns:a16="http://schemas.microsoft.com/office/drawing/2014/main" xmlns="" id="{EE001D2D-1458-472F-A121-C4FEA212A6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312">
                    <a:extLst>
                      <a:ext uri="{FF2B5EF4-FFF2-40B4-BE49-F238E27FC236}">
                        <a16:creationId xmlns:a16="http://schemas.microsoft.com/office/drawing/2014/main" xmlns="" id="{8E74B27B-74FF-43D2-96F3-F421E5C66D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313">
                    <a:extLst>
                      <a:ext uri="{FF2B5EF4-FFF2-40B4-BE49-F238E27FC236}">
                        <a16:creationId xmlns:a16="http://schemas.microsoft.com/office/drawing/2014/main" xmlns="" id="{19F094DC-4F53-460C-9000-A524FDB1C9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314">
                    <a:extLst>
                      <a:ext uri="{FF2B5EF4-FFF2-40B4-BE49-F238E27FC236}">
                        <a16:creationId xmlns:a16="http://schemas.microsoft.com/office/drawing/2014/main" xmlns="" id="{9E3B4DFC-CE8A-4DCE-8DFC-8CF438FA3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315">
                    <a:extLst>
                      <a:ext uri="{FF2B5EF4-FFF2-40B4-BE49-F238E27FC236}">
                        <a16:creationId xmlns:a16="http://schemas.microsoft.com/office/drawing/2014/main" xmlns="" id="{A7DD205E-B85C-494F-B7B8-17F342DDF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316">
                    <a:extLst>
                      <a:ext uri="{FF2B5EF4-FFF2-40B4-BE49-F238E27FC236}">
                        <a16:creationId xmlns:a16="http://schemas.microsoft.com/office/drawing/2014/main" xmlns="" id="{A8FC66D6-8452-4867-BA69-D9174C0479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317">
                    <a:extLst>
                      <a:ext uri="{FF2B5EF4-FFF2-40B4-BE49-F238E27FC236}">
                        <a16:creationId xmlns:a16="http://schemas.microsoft.com/office/drawing/2014/main" xmlns="" id="{0CCA48BD-AD60-4FC5-A9C7-A7FA190F9D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318">
                    <a:extLst>
                      <a:ext uri="{FF2B5EF4-FFF2-40B4-BE49-F238E27FC236}">
                        <a16:creationId xmlns:a16="http://schemas.microsoft.com/office/drawing/2014/main" xmlns="" id="{398BA4B3-8361-4112-AAB5-E9DF667A37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319">
                    <a:extLst>
                      <a:ext uri="{FF2B5EF4-FFF2-40B4-BE49-F238E27FC236}">
                        <a16:creationId xmlns:a16="http://schemas.microsoft.com/office/drawing/2014/main" xmlns="" id="{633B19E0-8937-41B7-A943-F62D7507E3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320">
                    <a:extLst>
                      <a:ext uri="{FF2B5EF4-FFF2-40B4-BE49-F238E27FC236}">
                        <a16:creationId xmlns:a16="http://schemas.microsoft.com/office/drawing/2014/main" xmlns="" id="{6400F20B-6CEA-444A-8A86-44D21886D1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321">
                    <a:extLst>
                      <a:ext uri="{FF2B5EF4-FFF2-40B4-BE49-F238E27FC236}">
                        <a16:creationId xmlns:a16="http://schemas.microsoft.com/office/drawing/2014/main" xmlns="" id="{06019D43-1777-47B7-A7C5-8B8A944B5F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322">
                    <a:extLst>
                      <a:ext uri="{FF2B5EF4-FFF2-40B4-BE49-F238E27FC236}">
                        <a16:creationId xmlns:a16="http://schemas.microsoft.com/office/drawing/2014/main" xmlns="" id="{8252BF21-9082-44BF-9A04-7980FE9F7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323">
                    <a:extLst>
                      <a:ext uri="{FF2B5EF4-FFF2-40B4-BE49-F238E27FC236}">
                        <a16:creationId xmlns:a16="http://schemas.microsoft.com/office/drawing/2014/main" xmlns="" id="{FE304252-5CCF-4125-9024-12271260B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324">
                    <a:extLst>
                      <a:ext uri="{FF2B5EF4-FFF2-40B4-BE49-F238E27FC236}">
                        <a16:creationId xmlns:a16="http://schemas.microsoft.com/office/drawing/2014/main" xmlns="" id="{325A4FE5-478C-4CDA-99CE-3B61EAE19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325">
                    <a:extLst>
                      <a:ext uri="{FF2B5EF4-FFF2-40B4-BE49-F238E27FC236}">
                        <a16:creationId xmlns:a16="http://schemas.microsoft.com/office/drawing/2014/main" xmlns="" id="{7945E378-AEB8-425C-B21B-8E38893ABB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326">
                    <a:extLst>
                      <a:ext uri="{FF2B5EF4-FFF2-40B4-BE49-F238E27FC236}">
                        <a16:creationId xmlns:a16="http://schemas.microsoft.com/office/drawing/2014/main" xmlns="" id="{CD39D2C5-138F-4EBF-B602-FD21472982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327">
                    <a:extLst>
                      <a:ext uri="{FF2B5EF4-FFF2-40B4-BE49-F238E27FC236}">
                        <a16:creationId xmlns:a16="http://schemas.microsoft.com/office/drawing/2014/main" xmlns="" id="{0300BB13-5355-4209-83DE-1E2C1EDE91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28">
                    <a:extLst>
                      <a:ext uri="{FF2B5EF4-FFF2-40B4-BE49-F238E27FC236}">
                        <a16:creationId xmlns:a16="http://schemas.microsoft.com/office/drawing/2014/main" xmlns="" id="{5946BD54-AC49-43F4-AF97-A308D4DBA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29">
                    <a:extLst>
                      <a:ext uri="{FF2B5EF4-FFF2-40B4-BE49-F238E27FC236}">
                        <a16:creationId xmlns:a16="http://schemas.microsoft.com/office/drawing/2014/main" xmlns="" id="{2EFFDB95-40A0-4315-93BC-5A65D9C545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30">
                    <a:extLst>
                      <a:ext uri="{FF2B5EF4-FFF2-40B4-BE49-F238E27FC236}">
                        <a16:creationId xmlns:a16="http://schemas.microsoft.com/office/drawing/2014/main" xmlns="" id="{13B2CA52-BC07-4DAF-B25F-449B98136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31">
                    <a:extLst>
                      <a:ext uri="{FF2B5EF4-FFF2-40B4-BE49-F238E27FC236}">
                        <a16:creationId xmlns:a16="http://schemas.microsoft.com/office/drawing/2014/main" xmlns="" id="{10312927-4AD1-481B-A520-A8CD77FBD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32">
                    <a:extLst>
                      <a:ext uri="{FF2B5EF4-FFF2-40B4-BE49-F238E27FC236}">
                        <a16:creationId xmlns:a16="http://schemas.microsoft.com/office/drawing/2014/main" xmlns="" id="{5194B079-9D38-4374-A465-58A9A7301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33">
                    <a:extLst>
                      <a:ext uri="{FF2B5EF4-FFF2-40B4-BE49-F238E27FC236}">
                        <a16:creationId xmlns:a16="http://schemas.microsoft.com/office/drawing/2014/main" xmlns="" id="{4B326E46-D97A-4133-BD32-435FCC2FAC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34">
                    <a:extLst>
                      <a:ext uri="{FF2B5EF4-FFF2-40B4-BE49-F238E27FC236}">
                        <a16:creationId xmlns:a16="http://schemas.microsoft.com/office/drawing/2014/main" xmlns="" id="{1AE5D822-8F7A-4946-BA52-941A4ED336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35">
                    <a:extLst>
                      <a:ext uri="{FF2B5EF4-FFF2-40B4-BE49-F238E27FC236}">
                        <a16:creationId xmlns:a16="http://schemas.microsoft.com/office/drawing/2014/main" xmlns="" id="{CA030AA7-F708-42EF-A42B-B198F7FC1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36">
                    <a:extLst>
                      <a:ext uri="{FF2B5EF4-FFF2-40B4-BE49-F238E27FC236}">
                        <a16:creationId xmlns:a16="http://schemas.microsoft.com/office/drawing/2014/main" xmlns="" id="{B10222D5-70DA-41D7-B5F5-30625E687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37">
                    <a:extLst>
                      <a:ext uri="{FF2B5EF4-FFF2-40B4-BE49-F238E27FC236}">
                        <a16:creationId xmlns:a16="http://schemas.microsoft.com/office/drawing/2014/main" xmlns="" id="{1D39FC18-533E-4563-9CB5-E3D4F69184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38">
                    <a:extLst>
                      <a:ext uri="{FF2B5EF4-FFF2-40B4-BE49-F238E27FC236}">
                        <a16:creationId xmlns:a16="http://schemas.microsoft.com/office/drawing/2014/main" xmlns="" id="{EBAEEE79-F0C6-4BE9-9079-5E50C7283E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39">
                    <a:extLst>
                      <a:ext uri="{FF2B5EF4-FFF2-40B4-BE49-F238E27FC236}">
                        <a16:creationId xmlns:a16="http://schemas.microsoft.com/office/drawing/2014/main" xmlns="" id="{2D689A78-00C0-45B5-81FD-BEB949B85D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40">
                    <a:extLst>
                      <a:ext uri="{FF2B5EF4-FFF2-40B4-BE49-F238E27FC236}">
                        <a16:creationId xmlns:a16="http://schemas.microsoft.com/office/drawing/2014/main" xmlns="" id="{B692AA6A-BF9E-460B-B3DA-8B2BF12230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41">
                    <a:extLst>
                      <a:ext uri="{FF2B5EF4-FFF2-40B4-BE49-F238E27FC236}">
                        <a16:creationId xmlns:a16="http://schemas.microsoft.com/office/drawing/2014/main" xmlns="" id="{5511FFD0-7EE1-4635-95F1-CC344C816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42">
                    <a:extLst>
                      <a:ext uri="{FF2B5EF4-FFF2-40B4-BE49-F238E27FC236}">
                        <a16:creationId xmlns:a16="http://schemas.microsoft.com/office/drawing/2014/main" xmlns="" id="{35A1B580-4526-486E-A8E2-71D8500F30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43">
                    <a:extLst>
                      <a:ext uri="{FF2B5EF4-FFF2-40B4-BE49-F238E27FC236}">
                        <a16:creationId xmlns:a16="http://schemas.microsoft.com/office/drawing/2014/main" xmlns="" id="{5A08C146-D5E7-4211-B7FC-18F3DF9241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44">
                    <a:extLst>
                      <a:ext uri="{FF2B5EF4-FFF2-40B4-BE49-F238E27FC236}">
                        <a16:creationId xmlns:a16="http://schemas.microsoft.com/office/drawing/2014/main" xmlns="" id="{9E4989A0-134E-4F82-9093-5CB3AB5797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45">
                    <a:extLst>
                      <a:ext uri="{FF2B5EF4-FFF2-40B4-BE49-F238E27FC236}">
                        <a16:creationId xmlns:a16="http://schemas.microsoft.com/office/drawing/2014/main" xmlns="" id="{B1C89037-7EF4-4FBD-88E1-15675B6848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46">
                    <a:extLst>
                      <a:ext uri="{FF2B5EF4-FFF2-40B4-BE49-F238E27FC236}">
                        <a16:creationId xmlns:a16="http://schemas.microsoft.com/office/drawing/2014/main" xmlns="" id="{9BB42B3F-1D9D-4B0A-9C92-6518B4EC18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47">
                    <a:extLst>
                      <a:ext uri="{FF2B5EF4-FFF2-40B4-BE49-F238E27FC236}">
                        <a16:creationId xmlns:a16="http://schemas.microsoft.com/office/drawing/2014/main" xmlns="" id="{2568972A-F5BF-4CEB-8BE4-874FA2D447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48">
                    <a:extLst>
                      <a:ext uri="{FF2B5EF4-FFF2-40B4-BE49-F238E27FC236}">
                        <a16:creationId xmlns:a16="http://schemas.microsoft.com/office/drawing/2014/main" xmlns="" id="{6C64B915-1377-468B-83F6-14E3A1C3E7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49">
                    <a:extLst>
                      <a:ext uri="{FF2B5EF4-FFF2-40B4-BE49-F238E27FC236}">
                        <a16:creationId xmlns:a16="http://schemas.microsoft.com/office/drawing/2014/main" xmlns="" id="{E1E1046F-BB7B-4459-A778-736438D690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50">
                    <a:extLst>
                      <a:ext uri="{FF2B5EF4-FFF2-40B4-BE49-F238E27FC236}">
                        <a16:creationId xmlns:a16="http://schemas.microsoft.com/office/drawing/2014/main" xmlns="" id="{A455DEA5-94E3-4706-8703-34D38D5F97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51">
                    <a:extLst>
                      <a:ext uri="{FF2B5EF4-FFF2-40B4-BE49-F238E27FC236}">
                        <a16:creationId xmlns:a16="http://schemas.microsoft.com/office/drawing/2014/main" xmlns="" id="{16625EA2-CC1E-4D2F-9CD6-094ECA23E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52">
                    <a:extLst>
                      <a:ext uri="{FF2B5EF4-FFF2-40B4-BE49-F238E27FC236}">
                        <a16:creationId xmlns:a16="http://schemas.microsoft.com/office/drawing/2014/main" xmlns="" id="{B310BE8E-CB1B-4C57-86DD-9993973499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53">
                    <a:extLst>
                      <a:ext uri="{FF2B5EF4-FFF2-40B4-BE49-F238E27FC236}">
                        <a16:creationId xmlns:a16="http://schemas.microsoft.com/office/drawing/2014/main" xmlns="" id="{0C61B5D5-4A32-4DF7-9E1A-599B671114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54">
                    <a:extLst>
                      <a:ext uri="{FF2B5EF4-FFF2-40B4-BE49-F238E27FC236}">
                        <a16:creationId xmlns:a16="http://schemas.microsoft.com/office/drawing/2014/main" xmlns="" id="{C13E317E-29D9-46B9-BCE4-3070212AF4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55">
                    <a:extLst>
                      <a:ext uri="{FF2B5EF4-FFF2-40B4-BE49-F238E27FC236}">
                        <a16:creationId xmlns:a16="http://schemas.microsoft.com/office/drawing/2014/main" xmlns="" id="{19E9CD3C-59FA-4359-8559-F279B3530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56">
                    <a:extLst>
                      <a:ext uri="{FF2B5EF4-FFF2-40B4-BE49-F238E27FC236}">
                        <a16:creationId xmlns:a16="http://schemas.microsoft.com/office/drawing/2014/main" xmlns="" id="{EA24D888-70F0-40E1-BFC7-620F272DE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57">
                    <a:extLst>
                      <a:ext uri="{FF2B5EF4-FFF2-40B4-BE49-F238E27FC236}">
                        <a16:creationId xmlns:a16="http://schemas.microsoft.com/office/drawing/2014/main" xmlns="" id="{8A443989-B7A8-43ED-8A03-A94211D7A5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58">
                    <a:extLst>
                      <a:ext uri="{FF2B5EF4-FFF2-40B4-BE49-F238E27FC236}">
                        <a16:creationId xmlns:a16="http://schemas.microsoft.com/office/drawing/2014/main" xmlns="" id="{89CFB5E3-4BE8-49AD-BDAA-B01F2E4777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59">
                    <a:extLst>
                      <a:ext uri="{FF2B5EF4-FFF2-40B4-BE49-F238E27FC236}">
                        <a16:creationId xmlns:a16="http://schemas.microsoft.com/office/drawing/2014/main" xmlns="" id="{2EADE236-76A3-48B6-9819-7A9E786EA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60">
                    <a:extLst>
                      <a:ext uri="{FF2B5EF4-FFF2-40B4-BE49-F238E27FC236}">
                        <a16:creationId xmlns:a16="http://schemas.microsoft.com/office/drawing/2014/main" xmlns="" id="{AD0E6E1F-238C-4B8D-BB9E-43B46A9440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61">
                    <a:extLst>
                      <a:ext uri="{FF2B5EF4-FFF2-40B4-BE49-F238E27FC236}">
                        <a16:creationId xmlns:a16="http://schemas.microsoft.com/office/drawing/2014/main" xmlns="" id="{4646F6FD-8722-4C6B-B8D0-E0D8C8DDB3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62">
                    <a:extLst>
                      <a:ext uri="{FF2B5EF4-FFF2-40B4-BE49-F238E27FC236}">
                        <a16:creationId xmlns:a16="http://schemas.microsoft.com/office/drawing/2014/main" xmlns="" id="{0069E23B-8BF4-4EFE-9D0C-DD095918A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63">
                    <a:extLst>
                      <a:ext uri="{FF2B5EF4-FFF2-40B4-BE49-F238E27FC236}">
                        <a16:creationId xmlns:a16="http://schemas.microsoft.com/office/drawing/2014/main" xmlns="" id="{0EE9EAF7-BC7B-453E-BD3D-E4BE583FC1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64">
                    <a:extLst>
                      <a:ext uri="{FF2B5EF4-FFF2-40B4-BE49-F238E27FC236}">
                        <a16:creationId xmlns:a16="http://schemas.microsoft.com/office/drawing/2014/main" xmlns="" id="{560B3A55-75F9-43A2-B9BB-5BCB4F9E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65">
                    <a:extLst>
                      <a:ext uri="{FF2B5EF4-FFF2-40B4-BE49-F238E27FC236}">
                        <a16:creationId xmlns:a16="http://schemas.microsoft.com/office/drawing/2014/main" xmlns="" id="{D673C43D-4C6C-44E9-B591-9811D6DB45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66">
                    <a:extLst>
                      <a:ext uri="{FF2B5EF4-FFF2-40B4-BE49-F238E27FC236}">
                        <a16:creationId xmlns:a16="http://schemas.microsoft.com/office/drawing/2014/main" xmlns="" id="{F0096788-5A67-4618-80C1-C3A8870084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67">
                    <a:extLst>
                      <a:ext uri="{FF2B5EF4-FFF2-40B4-BE49-F238E27FC236}">
                        <a16:creationId xmlns:a16="http://schemas.microsoft.com/office/drawing/2014/main" xmlns="" id="{53993F8E-31F9-4B68-97B2-EC612F560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68">
                    <a:extLst>
                      <a:ext uri="{FF2B5EF4-FFF2-40B4-BE49-F238E27FC236}">
                        <a16:creationId xmlns:a16="http://schemas.microsoft.com/office/drawing/2014/main" xmlns="" id="{BDB0726A-79C6-4855-9085-B20FF49678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69">
                    <a:extLst>
                      <a:ext uri="{FF2B5EF4-FFF2-40B4-BE49-F238E27FC236}">
                        <a16:creationId xmlns:a16="http://schemas.microsoft.com/office/drawing/2014/main" xmlns="" id="{6B64CBD2-EB40-407D-AFF0-DE32CCA973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70">
                    <a:extLst>
                      <a:ext uri="{FF2B5EF4-FFF2-40B4-BE49-F238E27FC236}">
                        <a16:creationId xmlns:a16="http://schemas.microsoft.com/office/drawing/2014/main" xmlns="" id="{1A44C379-B676-42B6-BD1D-6910F84537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71">
                    <a:extLst>
                      <a:ext uri="{FF2B5EF4-FFF2-40B4-BE49-F238E27FC236}">
                        <a16:creationId xmlns:a16="http://schemas.microsoft.com/office/drawing/2014/main" xmlns="" id="{A18AB4F3-8FD2-4203-A22F-D752CEDB65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72">
                    <a:extLst>
                      <a:ext uri="{FF2B5EF4-FFF2-40B4-BE49-F238E27FC236}">
                        <a16:creationId xmlns:a16="http://schemas.microsoft.com/office/drawing/2014/main" xmlns="" id="{D159CD66-6CD0-4156-9EA4-F27902F01B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73">
                    <a:extLst>
                      <a:ext uri="{FF2B5EF4-FFF2-40B4-BE49-F238E27FC236}">
                        <a16:creationId xmlns:a16="http://schemas.microsoft.com/office/drawing/2014/main" xmlns="" id="{87C2965F-0F38-46AD-97F2-A0A475F5CE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74">
                    <a:extLst>
                      <a:ext uri="{FF2B5EF4-FFF2-40B4-BE49-F238E27FC236}">
                        <a16:creationId xmlns:a16="http://schemas.microsoft.com/office/drawing/2014/main" xmlns="" id="{B99FE3C9-ADD1-4113-9C62-9E37EC9CCF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75">
                    <a:extLst>
                      <a:ext uri="{FF2B5EF4-FFF2-40B4-BE49-F238E27FC236}">
                        <a16:creationId xmlns:a16="http://schemas.microsoft.com/office/drawing/2014/main" xmlns="" id="{3E18FE89-DB0C-4697-925B-E9A0A8BA08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6">
                    <a:extLst>
                      <a:ext uri="{FF2B5EF4-FFF2-40B4-BE49-F238E27FC236}">
                        <a16:creationId xmlns:a16="http://schemas.microsoft.com/office/drawing/2014/main" xmlns="" id="{CC567DDD-C772-4F7A-8418-C858F7AC7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77">
                    <a:extLst>
                      <a:ext uri="{FF2B5EF4-FFF2-40B4-BE49-F238E27FC236}">
                        <a16:creationId xmlns:a16="http://schemas.microsoft.com/office/drawing/2014/main" xmlns="" id="{FA2702AE-DD6F-490B-ABA9-B4EB6689FC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78">
                    <a:extLst>
                      <a:ext uri="{FF2B5EF4-FFF2-40B4-BE49-F238E27FC236}">
                        <a16:creationId xmlns:a16="http://schemas.microsoft.com/office/drawing/2014/main" xmlns="" id="{1B150751-D754-4377-B814-CA87B49DD5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79">
                    <a:extLst>
                      <a:ext uri="{FF2B5EF4-FFF2-40B4-BE49-F238E27FC236}">
                        <a16:creationId xmlns:a16="http://schemas.microsoft.com/office/drawing/2014/main" xmlns="" id="{5BBF93C2-DF27-4DEB-8DAB-9D956EBCCF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80">
                    <a:extLst>
                      <a:ext uri="{FF2B5EF4-FFF2-40B4-BE49-F238E27FC236}">
                        <a16:creationId xmlns:a16="http://schemas.microsoft.com/office/drawing/2014/main" xmlns="" id="{FE6918ED-1D3B-48DF-960F-B0D44E7DB4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81">
                    <a:extLst>
                      <a:ext uri="{FF2B5EF4-FFF2-40B4-BE49-F238E27FC236}">
                        <a16:creationId xmlns:a16="http://schemas.microsoft.com/office/drawing/2014/main" xmlns="" id="{24694045-18C1-472C-9295-A3BAC5870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82">
                    <a:extLst>
                      <a:ext uri="{FF2B5EF4-FFF2-40B4-BE49-F238E27FC236}">
                        <a16:creationId xmlns:a16="http://schemas.microsoft.com/office/drawing/2014/main" xmlns="" id="{72281D54-1EE7-4FC7-88E0-70D7B57FA4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83">
                    <a:extLst>
                      <a:ext uri="{FF2B5EF4-FFF2-40B4-BE49-F238E27FC236}">
                        <a16:creationId xmlns:a16="http://schemas.microsoft.com/office/drawing/2014/main" xmlns="" id="{1ECB9D82-AEB5-4BAA-BE6F-ABB6E7434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84">
                    <a:extLst>
                      <a:ext uri="{FF2B5EF4-FFF2-40B4-BE49-F238E27FC236}">
                        <a16:creationId xmlns:a16="http://schemas.microsoft.com/office/drawing/2014/main" xmlns="" id="{E593E6F9-2FC9-4492-9844-ECCEF242D5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85">
                    <a:extLst>
                      <a:ext uri="{FF2B5EF4-FFF2-40B4-BE49-F238E27FC236}">
                        <a16:creationId xmlns:a16="http://schemas.microsoft.com/office/drawing/2014/main" xmlns="" id="{43D619BE-ED7A-43B1-B240-62B75C928E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86">
                    <a:extLst>
                      <a:ext uri="{FF2B5EF4-FFF2-40B4-BE49-F238E27FC236}">
                        <a16:creationId xmlns:a16="http://schemas.microsoft.com/office/drawing/2014/main" xmlns="" id="{6F20D9FF-8A14-4FEC-87EB-857C45A96A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87">
                    <a:extLst>
                      <a:ext uri="{FF2B5EF4-FFF2-40B4-BE49-F238E27FC236}">
                        <a16:creationId xmlns:a16="http://schemas.microsoft.com/office/drawing/2014/main" xmlns="" id="{969FCE07-99C7-4189-A850-41A5706428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88">
                    <a:extLst>
                      <a:ext uri="{FF2B5EF4-FFF2-40B4-BE49-F238E27FC236}">
                        <a16:creationId xmlns:a16="http://schemas.microsoft.com/office/drawing/2014/main" xmlns="" id="{881E49CB-41AA-44C4-9DA4-7F6DBE7F34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89">
                    <a:extLst>
                      <a:ext uri="{FF2B5EF4-FFF2-40B4-BE49-F238E27FC236}">
                        <a16:creationId xmlns:a16="http://schemas.microsoft.com/office/drawing/2014/main" xmlns="" id="{2E47C88F-E578-42E9-BAA2-E4E1DC8095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90">
                    <a:extLst>
                      <a:ext uri="{FF2B5EF4-FFF2-40B4-BE49-F238E27FC236}">
                        <a16:creationId xmlns:a16="http://schemas.microsoft.com/office/drawing/2014/main" xmlns="" id="{427B215D-3711-4449-BC91-B7CC8BFC2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91">
                    <a:extLst>
                      <a:ext uri="{FF2B5EF4-FFF2-40B4-BE49-F238E27FC236}">
                        <a16:creationId xmlns:a16="http://schemas.microsoft.com/office/drawing/2014/main" xmlns="" id="{A5487D67-D20E-4804-820D-9EB29B4938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92">
                    <a:extLst>
                      <a:ext uri="{FF2B5EF4-FFF2-40B4-BE49-F238E27FC236}">
                        <a16:creationId xmlns:a16="http://schemas.microsoft.com/office/drawing/2014/main" xmlns="" id="{A8D328C8-C624-4DE5-9741-9E7A24A1C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93">
                    <a:extLst>
                      <a:ext uri="{FF2B5EF4-FFF2-40B4-BE49-F238E27FC236}">
                        <a16:creationId xmlns:a16="http://schemas.microsoft.com/office/drawing/2014/main" xmlns="" id="{68C6DBCB-573A-48C4-8543-F699CD750F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94">
                    <a:extLst>
                      <a:ext uri="{FF2B5EF4-FFF2-40B4-BE49-F238E27FC236}">
                        <a16:creationId xmlns:a16="http://schemas.microsoft.com/office/drawing/2014/main" xmlns="" id="{D268AD44-3FBA-47D2-AF46-CFE12B1031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95">
                    <a:extLst>
                      <a:ext uri="{FF2B5EF4-FFF2-40B4-BE49-F238E27FC236}">
                        <a16:creationId xmlns:a16="http://schemas.microsoft.com/office/drawing/2014/main" xmlns="" id="{F2DE4388-4F19-43E2-B8C2-20DCE58F72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96">
                    <a:extLst>
                      <a:ext uri="{FF2B5EF4-FFF2-40B4-BE49-F238E27FC236}">
                        <a16:creationId xmlns:a16="http://schemas.microsoft.com/office/drawing/2014/main" xmlns="" id="{28FF8DD0-67EE-4C39-A332-E3EB5DE9C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97">
                    <a:extLst>
                      <a:ext uri="{FF2B5EF4-FFF2-40B4-BE49-F238E27FC236}">
                        <a16:creationId xmlns:a16="http://schemas.microsoft.com/office/drawing/2014/main" xmlns="" id="{65762486-D321-44EA-84EE-40B8075D38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98">
                    <a:extLst>
                      <a:ext uri="{FF2B5EF4-FFF2-40B4-BE49-F238E27FC236}">
                        <a16:creationId xmlns:a16="http://schemas.microsoft.com/office/drawing/2014/main" xmlns="" id="{E98AF1E4-45AA-40A4-9191-36865B8C7C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99">
                    <a:extLst>
                      <a:ext uri="{FF2B5EF4-FFF2-40B4-BE49-F238E27FC236}">
                        <a16:creationId xmlns:a16="http://schemas.microsoft.com/office/drawing/2014/main" xmlns="" id="{E58DA731-2594-44AB-BD30-0A610559B9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400">
                    <a:extLst>
                      <a:ext uri="{FF2B5EF4-FFF2-40B4-BE49-F238E27FC236}">
                        <a16:creationId xmlns:a16="http://schemas.microsoft.com/office/drawing/2014/main" xmlns="" id="{39466D6F-7583-4B87-9F83-B0713EFA4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401">
                    <a:extLst>
                      <a:ext uri="{FF2B5EF4-FFF2-40B4-BE49-F238E27FC236}">
                        <a16:creationId xmlns:a16="http://schemas.microsoft.com/office/drawing/2014/main" xmlns="" id="{90981757-2F44-42D5-8917-8EE43FC6C9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402">
                    <a:extLst>
                      <a:ext uri="{FF2B5EF4-FFF2-40B4-BE49-F238E27FC236}">
                        <a16:creationId xmlns:a16="http://schemas.microsoft.com/office/drawing/2014/main" xmlns="" id="{0FACEACD-5584-4C3C-B724-6572CFB4D4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403">
                    <a:extLst>
                      <a:ext uri="{FF2B5EF4-FFF2-40B4-BE49-F238E27FC236}">
                        <a16:creationId xmlns:a16="http://schemas.microsoft.com/office/drawing/2014/main" xmlns="" id="{E9ADE6B9-AE59-4795-83B4-1F28B634C2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404">
                    <a:extLst>
                      <a:ext uri="{FF2B5EF4-FFF2-40B4-BE49-F238E27FC236}">
                        <a16:creationId xmlns:a16="http://schemas.microsoft.com/office/drawing/2014/main" xmlns="" id="{F387782C-9542-4081-9EB5-39426FA3B9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405">
                    <a:extLst>
                      <a:ext uri="{FF2B5EF4-FFF2-40B4-BE49-F238E27FC236}">
                        <a16:creationId xmlns:a16="http://schemas.microsoft.com/office/drawing/2014/main" xmlns="" id="{3CA96747-F258-489F-9D4A-C004BC2E13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406">
                    <a:extLst>
                      <a:ext uri="{FF2B5EF4-FFF2-40B4-BE49-F238E27FC236}">
                        <a16:creationId xmlns:a16="http://schemas.microsoft.com/office/drawing/2014/main" xmlns="" id="{E72A8736-DE2D-43D9-B360-7A5966676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xmlns="" id="{E1627651-F6BE-44C2-906B-0670E442655D}"/>
                    </a:ext>
                  </a:extLst>
                </p:cNvPr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23" name="Freeform 82">
                    <a:extLst>
                      <a:ext uri="{FF2B5EF4-FFF2-40B4-BE49-F238E27FC236}">
                        <a16:creationId xmlns:a16="http://schemas.microsoft.com/office/drawing/2014/main" xmlns="" id="{CB177810-D007-438A-B601-674B93955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83">
                    <a:extLst>
                      <a:ext uri="{FF2B5EF4-FFF2-40B4-BE49-F238E27FC236}">
                        <a16:creationId xmlns:a16="http://schemas.microsoft.com/office/drawing/2014/main" xmlns="" id="{6E391435-C9CE-411A-865A-46B3D25BC6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Freeform 84">
                    <a:extLst>
                      <a:ext uri="{FF2B5EF4-FFF2-40B4-BE49-F238E27FC236}">
                        <a16:creationId xmlns:a16="http://schemas.microsoft.com/office/drawing/2014/main" xmlns="" id="{DFEF0A92-5576-4CA7-A27F-2E7944F63B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Freeform 85">
                    <a:extLst>
                      <a:ext uri="{FF2B5EF4-FFF2-40B4-BE49-F238E27FC236}">
                        <a16:creationId xmlns:a16="http://schemas.microsoft.com/office/drawing/2014/main" xmlns="" id="{BCE4BD42-E5E2-403D-9DF4-A2E04ECA0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86">
                    <a:extLst>
                      <a:ext uri="{FF2B5EF4-FFF2-40B4-BE49-F238E27FC236}">
                        <a16:creationId xmlns:a16="http://schemas.microsoft.com/office/drawing/2014/main" xmlns="" id="{C8258B61-E750-41C3-BE68-7D058A35FD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Freeform 87">
                    <a:extLst>
                      <a:ext uri="{FF2B5EF4-FFF2-40B4-BE49-F238E27FC236}">
                        <a16:creationId xmlns:a16="http://schemas.microsoft.com/office/drawing/2014/main" xmlns="" id="{56F205D8-5434-4371-8192-38C5F62980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88">
                    <a:extLst>
                      <a:ext uri="{FF2B5EF4-FFF2-40B4-BE49-F238E27FC236}">
                        <a16:creationId xmlns:a16="http://schemas.microsoft.com/office/drawing/2014/main" xmlns="" id="{095862DD-27ED-4774-B4F3-09E87058D7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Freeform 89">
                    <a:extLst>
                      <a:ext uri="{FF2B5EF4-FFF2-40B4-BE49-F238E27FC236}">
                        <a16:creationId xmlns:a16="http://schemas.microsoft.com/office/drawing/2014/main" xmlns="" id="{382D4794-2F4E-4209-BC07-45AA9245B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Freeform 90">
                    <a:extLst>
                      <a:ext uri="{FF2B5EF4-FFF2-40B4-BE49-F238E27FC236}">
                        <a16:creationId xmlns:a16="http://schemas.microsoft.com/office/drawing/2014/main" xmlns="" id="{DDEFAC6F-DD85-4B80-88E4-E5AC9B9766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Freeform 91">
                    <a:extLst>
                      <a:ext uri="{FF2B5EF4-FFF2-40B4-BE49-F238E27FC236}">
                        <a16:creationId xmlns:a16="http://schemas.microsoft.com/office/drawing/2014/main" xmlns="" id="{B21E3AFD-3A99-4CDA-B89D-6C41BA01C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Freeform 97">
                    <a:extLst>
                      <a:ext uri="{FF2B5EF4-FFF2-40B4-BE49-F238E27FC236}">
                        <a16:creationId xmlns:a16="http://schemas.microsoft.com/office/drawing/2014/main" xmlns="" id="{D0C28560-8258-47A5-9017-0A6DB9AC9C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 98">
                    <a:extLst>
                      <a:ext uri="{FF2B5EF4-FFF2-40B4-BE49-F238E27FC236}">
                        <a16:creationId xmlns:a16="http://schemas.microsoft.com/office/drawing/2014/main" xmlns="" id="{F3AF625A-83EE-4274-ABA1-5DCF3F1653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Freeform 100">
                    <a:extLst>
                      <a:ext uri="{FF2B5EF4-FFF2-40B4-BE49-F238E27FC236}">
                        <a16:creationId xmlns:a16="http://schemas.microsoft.com/office/drawing/2014/main" xmlns="" id="{E9ECD331-0F55-45CC-A443-8EAD015E80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Freeform 151">
                    <a:extLst>
                      <a:ext uri="{FF2B5EF4-FFF2-40B4-BE49-F238E27FC236}">
                        <a16:creationId xmlns:a16="http://schemas.microsoft.com/office/drawing/2014/main" xmlns="" id="{8B1532A6-5D78-47D2-A3DE-1C1FA3C8FD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Freeform 152">
                    <a:extLst>
                      <a:ext uri="{FF2B5EF4-FFF2-40B4-BE49-F238E27FC236}">
                        <a16:creationId xmlns:a16="http://schemas.microsoft.com/office/drawing/2014/main" xmlns="" id="{DF5BA279-3D47-45FD-A480-E9161C52D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Freeform 153">
                    <a:extLst>
                      <a:ext uri="{FF2B5EF4-FFF2-40B4-BE49-F238E27FC236}">
                        <a16:creationId xmlns:a16="http://schemas.microsoft.com/office/drawing/2014/main" xmlns="" id="{FBE144FE-CB62-4374-93C7-D6A8C584CE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Freeform 154">
                    <a:extLst>
                      <a:ext uri="{FF2B5EF4-FFF2-40B4-BE49-F238E27FC236}">
                        <a16:creationId xmlns:a16="http://schemas.microsoft.com/office/drawing/2014/main" xmlns="" id="{214BF8A1-16D5-4A5B-8F22-D8639A2289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Freeform 155">
                    <a:extLst>
                      <a:ext uri="{FF2B5EF4-FFF2-40B4-BE49-F238E27FC236}">
                        <a16:creationId xmlns:a16="http://schemas.microsoft.com/office/drawing/2014/main" xmlns="" id="{F15AB5A0-317D-43D1-8574-FF0CD5294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Freeform 156">
                    <a:extLst>
                      <a:ext uri="{FF2B5EF4-FFF2-40B4-BE49-F238E27FC236}">
                        <a16:creationId xmlns:a16="http://schemas.microsoft.com/office/drawing/2014/main" xmlns="" id="{0C6DCBED-C5C7-4D2A-90E9-74C86D7DEC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Freeform 157">
                    <a:extLst>
                      <a:ext uri="{FF2B5EF4-FFF2-40B4-BE49-F238E27FC236}">
                        <a16:creationId xmlns:a16="http://schemas.microsoft.com/office/drawing/2014/main" xmlns="" id="{9517D80E-A8ED-454B-83B7-1588BD289C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158">
                    <a:extLst>
                      <a:ext uri="{FF2B5EF4-FFF2-40B4-BE49-F238E27FC236}">
                        <a16:creationId xmlns:a16="http://schemas.microsoft.com/office/drawing/2014/main" xmlns="" id="{A87B2CE9-8D48-49AC-A0B4-9B748B024C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Freeform 159">
                    <a:extLst>
                      <a:ext uri="{FF2B5EF4-FFF2-40B4-BE49-F238E27FC236}">
                        <a16:creationId xmlns:a16="http://schemas.microsoft.com/office/drawing/2014/main" xmlns="" id="{533A44E3-F461-48EE-8FF5-C1B0A88B73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Freeform 160">
                    <a:extLst>
                      <a:ext uri="{FF2B5EF4-FFF2-40B4-BE49-F238E27FC236}">
                        <a16:creationId xmlns:a16="http://schemas.microsoft.com/office/drawing/2014/main" xmlns="" id="{54CBFD27-0CA9-4890-9E2D-EBDBCECED7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Freeform 161">
                    <a:extLst>
                      <a:ext uri="{FF2B5EF4-FFF2-40B4-BE49-F238E27FC236}">
                        <a16:creationId xmlns:a16="http://schemas.microsoft.com/office/drawing/2014/main" xmlns="" id="{516A0153-5CA4-47D0-AA51-E79AFE67B2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Freeform 162">
                    <a:extLst>
                      <a:ext uri="{FF2B5EF4-FFF2-40B4-BE49-F238E27FC236}">
                        <a16:creationId xmlns:a16="http://schemas.microsoft.com/office/drawing/2014/main" xmlns="" id="{C2E05A54-555D-4363-A674-BB14987170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Freeform 163">
                    <a:extLst>
                      <a:ext uri="{FF2B5EF4-FFF2-40B4-BE49-F238E27FC236}">
                        <a16:creationId xmlns:a16="http://schemas.microsoft.com/office/drawing/2014/main" xmlns="" id="{1DCBD3CF-23DB-404B-AEBA-9FC519B589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Freeform 164">
                    <a:extLst>
                      <a:ext uri="{FF2B5EF4-FFF2-40B4-BE49-F238E27FC236}">
                        <a16:creationId xmlns:a16="http://schemas.microsoft.com/office/drawing/2014/main" xmlns="" id="{19318665-BFE3-46E0-8272-0FCDE11B3D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 165">
                    <a:extLst>
                      <a:ext uri="{FF2B5EF4-FFF2-40B4-BE49-F238E27FC236}">
                        <a16:creationId xmlns:a16="http://schemas.microsoft.com/office/drawing/2014/main" xmlns="" id="{3A517CE9-75AD-4EE0-AA1D-58D4C87BD7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166">
                    <a:extLst>
                      <a:ext uri="{FF2B5EF4-FFF2-40B4-BE49-F238E27FC236}">
                        <a16:creationId xmlns:a16="http://schemas.microsoft.com/office/drawing/2014/main" xmlns="" id="{EF4F56DC-3981-450A-910C-5D7101BA03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176">
                    <a:extLst>
                      <a:ext uri="{FF2B5EF4-FFF2-40B4-BE49-F238E27FC236}">
                        <a16:creationId xmlns:a16="http://schemas.microsoft.com/office/drawing/2014/main" xmlns="" id="{1D70F37F-5F41-477E-BEF1-B6DFB45538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177">
                    <a:extLst>
                      <a:ext uri="{FF2B5EF4-FFF2-40B4-BE49-F238E27FC236}">
                        <a16:creationId xmlns:a16="http://schemas.microsoft.com/office/drawing/2014/main" xmlns="" id="{657B6D95-10EF-4AC0-B790-7BE6D6EB66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178">
                    <a:extLst>
                      <a:ext uri="{FF2B5EF4-FFF2-40B4-BE49-F238E27FC236}">
                        <a16:creationId xmlns:a16="http://schemas.microsoft.com/office/drawing/2014/main" xmlns="" id="{A257345E-4DE5-4B5E-B988-342FBCD1EF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179">
                    <a:extLst>
                      <a:ext uri="{FF2B5EF4-FFF2-40B4-BE49-F238E27FC236}">
                        <a16:creationId xmlns:a16="http://schemas.microsoft.com/office/drawing/2014/main" xmlns="" id="{47015118-E8C2-4D46-BFEC-6F5EBE81A8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180">
                    <a:extLst>
                      <a:ext uri="{FF2B5EF4-FFF2-40B4-BE49-F238E27FC236}">
                        <a16:creationId xmlns:a16="http://schemas.microsoft.com/office/drawing/2014/main" xmlns="" id="{B7FAFC96-8426-48DA-97DB-8AB7096FDD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181">
                    <a:extLst>
                      <a:ext uri="{FF2B5EF4-FFF2-40B4-BE49-F238E27FC236}">
                        <a16:creationId xmlns:a16="http://schemas.microsoft.com/office/drawing/2014/main" xmlns="" id="{5F27348A-85F0-4034-A0AB-32A94599A4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182">
                    <a:extLst>
                      <a:ext uri="{FF2B5EF4-FFF2-40B4-BE49-F238E27FC236}">
                        <a16:creationId xmlns:a16="http://schemas.microsoft.com/office/drawing/2014/main" xmlns="" id="{F702962A-FC39-4D15-959D-7AE4756ABE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183">
                    <a:extLst>
                      <a:ext uri="{FF2B5EF4-FFF2-40B4-BE49-F238E27FC236}">
                        <a16:creationId xmlns:a16="http://schemas.microsoft.com/office/drawing/2014/main" xmlns="" id="{EF0FCB19-6E10-49CE-8698-87F4E056BB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193">
                    <a:extLst>
                      <a:ext uri="{FF2B5EF4-FFF2-40B4-BE49-F238E27FC236}">
                        <a16:creationId xmlns:a16="http://schemas.microsoft.com/office/drawing/2014/main" xmlns="" id="{FA70D2E3-3CA3-4CC3-8AFA-D0DE284C09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194">
                    <a:extLst>
                      <a:ext uri="{FF2B5EF4-FFF2-40B4-BE49-F238E27FC236}">
                        <a16:creationId xmlns:a16="http://schemas.microsoft.com/office/drawing/2014/main" xmlns="" id="{64A9D28A-7040-412B-A4F1-C8BF7F81A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195">
                    <a:extLst>
                      <a:ext uri="{FF2B5EF4-FFF2-40B4-BE49-F238E27FC236}">
                        <a16:creationId xmlns:a16="http://schemas.microsoft.com/office/drawing/2014/main" xmlns="" id="{79BB8E08-2D70-48F4-84D3-DD29B9815A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96">
                    <a:extLst>
                      <a:ext uri="{FF2B5EF4-FFF2-40B4-BE49-F238E27FC236}">
                        <a16:creationId xmlns:a16="http://schemas.microsoft.com/office/drawing/2014/main" xmlns="" id="{3738BBC8-1ADC-4C1F-B731-79D81F6D4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200">
                    <a:extLst>
                      <a:ext uri="{FF2B5EF4-FFF2-40B4-BE49-F238E27FC236}">
                        <a16:creationId xmlns:a16="http://schemas.microsoft.com/office/drawing/2014/main" xmlns="" id="{8DF3D238-5FE3-47C4-BD25-9EF6AD7A8D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201">
                    <a:extLst>
                      <a:ext uri="{FF2B5EF4-FFF2-40B4-BE49-F238E27FC236}">
                        <a16:creationId xmlns:a16="http://schemas.microsoft.com/office/drawing/2014/main" xmlns="" id="{320DFB3B-6DA5-4748-9BCC-E9E23C0C10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202">
                    <a:extLst>
                      <a:ext uri="{FF2B5EF4-FFF2-40B4-BE49-F238E27FC236}">
                        <a16:creationId xmlns:a16="http://schemas.microsoft.com/office/drawing/2014/main" xmlns="" id="{5716CBE9-BE60-45C2-9716-B5D7D398A1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203">
                    <a:extLst>
                      <a:ext uri="{FF2B5EF4-FFF2-40B4-BE49-F238E27FC236}">
                        <a16:creationId xmlns:a16="http://schemas.microsoft.com/office/drawing/2014/main" xmlns="" id="{28B95319-E63C-45E0-A5D5-E1859E247D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204">
                    <a:extLst>
                      <a:ext uri="{FF2B5EF4-FFF2-40B4-BE49-F238E27FC236}">
                        <a16:creationId xmlns:a16="http://schemas.microsoft.com/office/drawing/2014/main" xmlns="" id="{907FF6C2-1CAC-475A-B487-7776892311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205">
                    <a:extLst>
                      <a:ext uri="{FF2B5EF4-FFF2-40B4-BE49-F238E27FC236}">
                        <a16:creationId xmlns:a16="http://schemas.microsoft.com/office/drawing/2014/main" xmlns="" id="{1E697C88-CD27-454B-8ECD-EC79BADCA5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408">
                    <a:extLst>
                      <a:ext uri="{FF2B5EF4-FFF2-40B4-BE49-F238E27FC236}">
                        <a16:creationId xmlns:a16="http://schemas.microsoft.com/office/drawing/2014/main" xmlns="" id="{A9C6E75C-ED33-4407-9032-8AE44CEF0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409">
                    <a:extLst>
                      <a:ext uri="{FF2B5EF4-FFF2-40B4-BE49-F238E27FC236}">
                        <a16:creationId xmlns:a16="http://schemas.microsoft.com/office/drawing/2014/main" xmlns="" id="{B7C3424A-D71B-44F4-8F70-12F1E7561D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410">
                    <a:extLst>
                      <a:ext uri="{FF2B5EF4-FFF2-40B4-BE49-F238E27FC236}">
                        <a16:creationId xmlns:a16="http://schemas.microsoft.com/office/drawing/2014/main" xmlns="" id="{D0D97913-B1BD-4DEB-B1DC-AB10A75C39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411">
                    <a:extLst>
                      <a:ext uri="{FF2B5EF4-FFF2-40B4-BE49-F238E27FC236}">
                        <a16:creationId xmlns:a16="http://schemas.microsoft.com/office/drawing/2014/main" xmlns="" id="{8CAE3B91-ADBE-4C88-A75C-6192E5B042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412">
                    <a:extLst>
                      <a:ext uri="{FF2B5EF4-FFF2-40B4-BE49-F238E27FC236}">
                        <a16:creationId xmlns:a16="http://schemas.microsoft.com/office/drawing/2014/main" xmlns="" id="{F55B7154-A4E9-4A4D-ACE1-E0E7F7F7C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413">
                    <a:extLst>
                      <a:ext uri="{FF2B5EF4-FFF2-40B4-BE49-F238E27FC236}">
                        <a16:creationId xmlns:a16="http://schemas.microsoft.com/office/drawing/2014/main" xmlns="" id="{24889A8B-8ACD-494A-B997-0EE9B4992C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414">
                    <a:extLst>
                      <a:ext uri="{FF2B5EF4-FFF2-40B4-BE49-F238E27FC236}">
                        <a16:creationId xmlns:a16="http://schemas.microsoft.com/office/drawing/2014/main" xmlns="" id="{53664043-AAB2-48D0-B396-2C7BA0CD5A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415">
                    <a:extLst>
                      <a:ext uri="{FF2B5EF4-FFF2-40B4-BE49-F238E27FC236}">
                        <a16:creationId xmlns:a16="http://schemas.microsoft.com/office/drawing/2014/main" xmlns="" id="{FB2544BF-687D-44F7-977F-C5D88189B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416">
                    <a:extLst>
                      <a:ext uri="{FF2B5EF4-FFF2-40B4-BE49-F238E27FC236}">
                        <a16:creationId xmlns:a16="http://schemas.microsoft.com/office/drawing/2014/main" xmlns="" id="{FE9DF59E-12C1-46CA-BE83-FB0BE63E1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417">
                    <a:extLst>
                      <a:ext uri="{FF2B5EF4-FFF2-40B4-BE49-F238E27FC236}">
                        <a16:creationId xmlns:a16="http://schemas.microsoft.com/office/drawing/2014/main" xmlns="" id="{EEA35E70-9ACC-4AC8-B991-7CEDE9905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418">
                    <a:extLst>
                      <a:ext uri="{FF2B5EF4-FFF2-40B4-BE49-F238E27FC236}">
                        <a16:creationId xmlns:a16="http://schemas.microsoft.com/office/drawing/2014/main" xmlns="" id="{065BA333-C779-44A5-879E-6283889F8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419">
                    <a:extLst>
                      <a:ext uri="{FF2B5EF4-FFF2-40B4-BE49-F238E27FC236}">
                        <a16:creationId xmlns:a16="http://schemas.microsoft.com/office/drawing/2014/main" xmlns="" id="{3DBF4028-B03C-4C26-9343-A6FAC49AA3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420">
                    <a:extLst>
                      <a:ext uri="{FF2B5EF4-FFF2-40B4-BE49-F238E27FC236}">
                        <a16:creationId xmlns:a16="http://schemas.microsoft.com/office/drawing/2014/main" xmlns="" id="{EE04821D-F194-4ED8-87FD-E452FB160C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421">
                    <a:extLst>
                      <a:ext uri="{FF2B5EF4-FFF2-40B4-BE49-F238E27FC236}">
                        <a16:creationId xmlns:a16="http://schemas.microsoft.com/office/drawing/2014/main" xmlns="" id="{1D10AFF9-E389-4E35-A063-451D0769CF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422">
                    <a:extLst>
                      <a:ext uri="{FF2B5EF4-FFF2-40B4-BE49-F238E27FC236}">
                        <a16:creationId xmlns:a16="http://schemas.microsoft.com/office/drawing/2014/main" xmlns="" id="{90A14621-0BA6-4101-92A9-C730AA7B69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423">
                    <a:extLst>
                      <a:ext uri="{FF2B5EF4-FFF2-40B4-BE49-F238E27FC236}">
                        <a16:creationId xmlns:a16="http://schemas.microsoft.com/office/drawing/2014/main" xmlns="" id="{8E446287-62CC-4118-A50B-BF7D12ED9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424">
                    <a:extLst>
                      <a:ext uri="{FF2B5EF4-FFF2-40B4-BE49-F238E27FC236}">
                        <a16:creationId xmlns:a16="http://schemas.microsoft.com/office/drawing/2014/main" xmlns="" id="{9F2B8A52-6929-409B-BEEA-049665D885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425">
                    <a:extLst>
                      <a:ext uri="{FF2B5EF4-FFF2-40B4-BE49-F238E27FC236}">
                        <a16:creationId xmlns:a16="http://schemas.microsoft.com/office/drawing/2014/main" xmlns="" id="{2014B801-1D72-43D3-932B-1EC8EEC02D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426">
                    <a:extLst>
                      <a:ext uri="{FF2B5EF4-FFF2-40B4-BE49-F238E27FC236}">
                        <a16:creationId xmlns:a16="http://schemas.microsoft.com/office/drawing/2014/main" xmlns="" id="{CE00DDA5-C401-45CA-ACE3-EA74D4A3B1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427">
                    <a:extLst>
                      <a:ext uri="{FF2B5EF4-FFF2-40B4-BE49-F238E27FC236}">
                        <a16:creationId xmlns:a16="http://schemas.microsoft.com/office/drawing/2014/main" xmlns="" id="{5678CA59-CD69-4C89-B3CE-3994F4204E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428">
                    <a:extLst>
                      <a:ext uri="{FF2B5EF4-FFF2-40B4-BE49-F238E27FC236}">
                        <a16:creationId xmlns:a16="http://schemas.microsoft.com/office/drawing/2014/main" xmlns="" id="{E33E9747-7342-4047-BFE6-9DB8B8A5EB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429">
                    <a:extLst>
                      <a:ext uri="{FF2B5EF4-FFF2-40B4-BE49-F238E27FC236}">
                        <a16:creationId xmlns:a16="http://schemas.microsoft.com/office/drawing/2014/main" xmlns="" id="{5CB92C50-B3A3-44D1-BAF6-E767EE628C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430">
                    <a:extLst>
                      <a:ext uri="{FF2B5EF4-FFF2-40B4-BE49-F238E27FC236}">
                        <a16:creationId xmlns:a16="http://schemas.microsoft.com/office/drawing/2014/main" xmlns="" id="{609A09D5-F586-46FB-9D52-CDC5FE45F0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431">
                    <a:extLst>
                      <a:ext uri="{FF2B5EF4-FFF2-40B4-BE49-F238E27FC236}">
                        <a16:creationId xmlns:a16="http://schemas.microsoft.com/office/drawing/2014/main" xmlns="" id="{9422212E-FED9-4901-9EAE-4963DE2653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432">
                    <a:extLst>
                      <a:ext uri="{FF2B5EF4-FFF2-40B4-BE49-F238E27FC236}">
                        <a16:creationId xmlns:a16="http://schemas.microsoft.com/office/drawing/2014/main" xmlns="" id="{8D42D956-15E5-40EC-8FB1-BD0BFB4C60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433">
                    <a:extLst>
                      <a:ext uri="{FF2B5EF4-FFF2-40B4-BE49-F238E27FC236}">
                        <a16:creationId xmlns:a16="http://schemas.microsoft.com/office/drawing/2014/main" xmlns="" id="{07AB46D8-6D3F-45EB-9BE5-CFEDAE2AB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434">
                    <a:extLst>
                      <a:ext uri="{FF2B5EF4-FFF2-40B4-BE49-F238E27FC236}">
                        <a16:creationId xmlns:a16="http://schemas.microsoft.com/office/drawing/2014/main" xmlns="" id="{ED0B3BCB-CFC5-437E-AF05-CB3BECFE89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435">
                    <a:extLst>
                      <a:ext uri="{FF2B5EF4-FFF2-40B4-BE49-F238E27FC236}">
                        <a16:creationId xmlns:a16="http://schemas.microsoft.com/office/drawing/2014/main" xmlns="" id="{7CCBA033-0B11-4D7A-896B-563F3088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36">
                    <a:extLst>
                      <a:ext uri="{FF2B5EF4-FFF2-40B4-BE49-F238E27FC236}">
                        <a16:creationId xmlns:a16="http://schemas.microsoft.com/office/drawing/2014/main" xmlns="" id="{910B0915-615F-4AAB-AAD8-8BE9F2E521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37">
                    <a:extLst>
                      <a:ext uri="{FF2B5EF4-FFF2-40B4-BE49-F238E27FC236}">
                        <a16:creationId xmlns:a16="http://schemas.microsoft.com/office/drawing/2014/main" xmlns="" id="{91A562F7-0A9C-49A6-BB56-8561C7332D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38">
                    <a:extLst>
                      <a:ext uri="{FF2B5EF4-FFF2-40B4-BE49-F238E27FC236}">
                        <a16:creationId xmlns:a16="http://schemas.microsoft.com/office/drawing/2014/main" xmlns="" id="{876D3996-FEBD-4F96-A1DE-07FEF09090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39">
                    <a:extLst>
                      <a:ext uri="{FF2B5EF4-FFF2-40B4-BE49-F238E27FC236}">
                        <a16:creationId xmlns:a16="http://schemas.microsoft.com/office/drawing/2014/main" xmlns="" id="{3091A221-66BB-42CE-AB89-4367A19F59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40">
                    <a:extLst>
                      <a:ext uri="{FF2B5EF4-FFF2-40B4-BE49-F238E27FC236}">
                        <a16:creationId xmlns:a16="http://schemas.microsoft.com/office/drawing/2014/main" xmlns="" id="{EA8F2B2E-E8DC-4064-9A17-B0CBDDF00E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41">
                    <a:extLst>
                      <a:ext uri="{FF2B5EF4-FFF2-40B4-BE49-F238E27FC236}">
                        <a16:creationId xmlns:a16="http://schemas.microsoft.com/office/drawing/2014/main" xmlns="" id="{2842DC14-D44E-4513-887F-D5ABD4A861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42">
                    <a:extLst>
                      <a:ext uri="{FF2B5EF4-FFF2-40B4-BE49-F238E27FC236}">
                        <a16:creationId xmlns:a16="http://schemas.microsoft.com/office/drawing/2014/main" xmlns="" id="{B05FE5E1-F3A2-477F-B9A9-A3FC73F9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43">
                    <a:extLst>
                      <a:ext uri="{FF2B5EF4-FFF2-40B4-BE49-F238E27FC236}">
                        <a16:creationId xmlns:a16="http://schemas.microsoft.com/office/drawing/2014/main" xmlns="" id="{C57EF806-969A-487A-898B-83D853DCD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44">
                    <a:extLst>
                      <a:ext uri="{FF2B5EF4-FFF2-40B4-BE49-F238E27FC236}">
                        <a16:creationId xmlns:a16="http://schemas.microsoft.com/office/drawing/2014/main" xmlns="" id="{D054A3AE-3F68-4E82-909F-BDF83EACCA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45">
                    <a:extLst>
                      <a:ext uri="{FF2B5EF4-FFF2-40B4-BE49-F238E27FC236}">
                        <a16:creationId xmlns:a16="http://schemas.microsoft.com/office/drawing/2014/main" xmlns="" id="{03DAB591-67C7-4715-8982-25BB7167C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46">
                    <a:extLst>
                      <a:ext uri="{FF2B5EF4-FFF2-40B4-BE49-F238E27FC236}">
                        <a16:creationId xmlns:a16="http://schemas.microsoft.com/office/drawing/2014/main" xmlns="" id="{3C97BF93-98CE-4613-A95A-378772F18F7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47">
                    <a:extLst>
                      <a:ext uri="{FF2B5EF4-FFF2-40B4-BE49-F238E27FC236}">
                        <a16:creationId xmlns:a16="http://schemas.microsoft.com/office/drawing/2014/main" xmlns="" id="{FE4BE16E-C111-4DF1-A447-710CD2A0E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48">
                    <a:extLst>
                      <a:ext uri="{FF2B5EF4-FFF2-40B4-BE49-F238E27FC236}">
                        <a16:creationId xmlns:a16="http://schemas.microsoft.com/office/drawing/2014/main" xmlns="" id="{B944439A-747A-4070-B546-F129A40570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49">
                    <a:extLst>
                      <a:ext uri="{FF2B5EF4-FFF2-40B4-BE49-F238E27FC236}">
                        <a16:creationId xmlns:a16="http://schemas.microsoft.com/office/drawing/2014/main" xmlns="" id="{17992891-0974-41D6-BB34-FAEBBA9ED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50">
                    <a:extLst>
                      <a:ext uri="{FF2B5EF4-FFF2-40B4-BE49-F238E27FC236}">
                        <a16:creationId xmlns:a16="http://schemas.microsoft.com/office/drawing/2014/main" xmlns="" id="{5D66094E-5DF4-4FE3-8CC2-9BB61BD4BC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51">
                    <a:extLst>
                      <a:ext uri="{FF2B5EF4-FFF2-40B4-BE49-F238E27FC236}">
                        <a16:creationId xmlns:a16="http://schemas.microsoft.com/office/drawing/2014/main" xmlns="" id="{3935FAB2-D94D-4E31-9BD2-E49774E32F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52">
                    <a:extLst>
                      <a:ext uri="{FF2B5EF4-FFF2-40B4-BE49-F238E27FC236}">
                        <a16:creationId xmlns:a16="http://schemas.microsoft.com/office/drawing/2014/main" xmlns="" id="{BF847312-230A-4287-A898-E34AEBAF78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53">
                    <a:extLst>
                      <a:ext uri="{FF2B5EF4-FFF2-40B4-BE49-F238E27FC236}">
                        <a16:creationId xmlns:a16="http://schemas.microsoft.com/office/drawing/2014/main" xmlns="" id="{AAA3E9DE-651C-40FD-BB3A-05BAB07B1B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54">
                    <a:extLst>
                      <a:ext uri="{FF2B5EF4-FFF2-40B4-BE49-F238E27FC236}">
                        <a16:creationId xmlns:a16="http://schemas.microsoft.com/office/drawing/2014/main" xmlns="" id="{3C07C0A3-AD82-441A-812D-2E9B9905D1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55">
                    <a:extLst>
                      <a:ext uri="{FF2B5EF4-FFF2-40B4-BE49-F238E27FC236}">
                        <a16:creationId xmlns:a16="http://schemas.microsoft.com/office/drawing/2014/main" xmlns="" id="{7C7DABC0-9C6E-4359-AF21-8B88645308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76">
                    <a:extLst>
                      <a:ext uri="{FF2B5EF4-FFF2-40B4-BE49-F238E27FC236}">
                        <a16:creationId xmlns:a16="http://schemas.microsoft.com/office/drawing/2014/main" xmlns="" id="{330ABBE9-FE6C-4A99-AD68-CCBEAAF440C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77">
                    <a:extLst>
                      <a:ext uri="{FF2B5EF4-FFF2-40B4-BE49-F238E27FC236}">
                        <a16:creationId xmlns:a16="http://schemas.microsoft.com/office/drawing/2014/main" xmlns="" id="{9343F0A2-0DC8-419B-860D-898B0ECB2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78">
                    <a:extLst>
                      <a:ext uri="{FF2B5EF4-FFF2-40B4-BE49-F238E27FC236}">
                        <a16:creationId xmlns:a16="http://schemas.microsoft.com/office/drawing/2014/main" xmlns="" id="{EADE6523-F9B9-4140-B80E-D0B0F7D2E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79">
                    <a:extLst>
                      <a:ext uri="{FF2B5EF4-FFF2-40B4-BE49-F238E27FC236}">
                        <a16:creationId xmlns:a16="http://schemas.microsoft.com/office/drawing/2014/main" xmlns="" id="{C50F1871-2B42-45EC-9C65-7444ECF06E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80">
                    <a:extLst>
                      <a:ext uri="{FF2B5EF4-FFF2-40B4-BE49-F238E27FC236}">
                        <a16:creationId xmlns:a16="http://schemas.microsoft.com/office/drawing/2014/main" xmlns="" id="{E0C35B33-7076-4C0C-A18C-DBE45E4D4C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81">
                    <a:extLst>
                      <a:ext uri="{FF2B5EF4-FFF2-40B4-BE49-F238E27FC236}">
                        <a16:creationId xmlns:a16="http://schemas.microsoft.com/office/drawing/2014/main" xmlns="" id="{8F209AC4-725B-4DBA-A200-001D5673E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82">
                    <a:extLst>
                      <a:ext uri="{FF2B5EF4-FFF2-40B4-BE49-F238E27FC236}">
                        <a16:creationId xmlns:a16="http://schemas.microsoft.com/office/drawing/2014/main" xmlns="" id="{6970F5E7-84C3-46CD-A6AE-AFB0F0BB55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83">
                    <a:extLst>
                      <a:ext uri="{FF2B5EF4-FFF2-40B4-BE49-F238E27FC236}">
                        <a16:creationId xmlns:a16="http://schemas.microsoft.com/office/drawing/2014/main" xmlns="" id="{7082A922-65D1-409A-81D7-D208B203C04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84">
                    <a:extLst>
                      <a:ext uri="{FF2B5EF4-FFF2-40B4-BE49-F238E27FC236}">
                        <a16:creationId xmlns:a16="http://schemas.microsoft.com/office/drawing/2014/main" xmlns="" id="{A651E7C9-858A-48C9-9B34-DF8F57070F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85">
                    <a:extLst>
                      <a:ext uri="{FF2B5EF4-FFF2-40B4-BE49-F238E27FC236}">
                        <a16:creationId xmlns:a16="http://schemas.microsoft.com/office/drawing/2014/main" xmlns="" id="{EF4A250B-9DA7-4F5A-96BD-07B6628067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86">
                    <a:extLst>
                      <a:ext uri="{FF2B5EF4-FFF2-40B4-BE49-F238E27FC236}">
                        <a16:creationId xmlns:a16="http://schemas.microsoft.com/office/drawing/2014/main" xmlns="" id="{3441A753-8608-492E-ABCB-2357565377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87">
                    <a:extLst>
                      <a:ext uri="{FF2B5EF4-FFF2-40B4-BE49-F238E27FC236}">
                        <a16:creationId xmlns:a16="http://schemas.microsoft.com/office/drawing/2014/main" xmlns="" id="{37369C1B-7FC3-4F10-BA86-5B673A675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88">
                    <a:extLst>
                      <a:ext uri="{FF2B5EF4-FFF2-40B4-BE49-F238E27FC236}">
                        <a16:creationId xmlns:a16="http://schemas.microsoft.com/office/drawing/2014/main" xmlns="" id="{E3E75760-9987-4556-951B-11704A3633C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89">
                    <a:extLst>
                      <a:ext uri="{FF2B5EF4-FFF2-40B4-BE49-F238E27FC236}">
                        <a16:creationId xmlns:a16="http://schemas.microsoft.com/office/drawing/2014/main" xmlns="" id="{70224D77-68BF-44F8-8D17-AE53CB343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90">
                    <a:extLst>
                      <a:ext uri="{FF2B5EF4-FFF2-40B4-BE49-F238E27FC236}">
                        <a16:creationId xmlns:a16="http://schemas.microsoft.com/office/drawing/2014/main" xmlns="" id="{5FA13F16-72D5-47C1-B1B2-E5901C213C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91">
                    <a:extLst>
                      <a:ext uri="{FF2B5EF4-FFF2-40B4-BE49-F238E27FC236}">
                        <a16:creationId xmlns:a16="http://schemas.microsoft.com/office/drawing/2014/main" xmlns="" id="{7036EAB9-9112-4A6C-9D9F-8B60AA88E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92">
                    <a:extLst>
                      <a:ext uri="{FF2B5EF4-FFF2-40B4-BE49-F238E27FC236}">
                        <a16:creationId xmlns:a16="http://schemas.microsoft.com/office/drawing/2014/main" xmlns="" id="{CCBCBB76-F435-4098-A416-3650825368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93">
                    <a:extLst>
                      <a:ext uri="{FF2B5EF4-FFF2-40B4-BE49-F238E27FC236}">
                        <a16:creationId xmlns:a16="http://schemas.microsoft.com/office/drawing/2014/main" xmlns="" id="{7967425D-F33A-4E3A-9352-0451AC86E7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94">
                    <a:extLst>
                      <a:ext uri="{FF2B5EF4-FFF2-40B4-BE49-F238E27FC236}">
                        <a16:creationId xmlns:a16="http://schemas.microsoft.com/office/drawing/2014/main" xmlns="" id="{88DD40AF-3970-4889-B463-BA4618FC7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95">
                    <a:extLst>
                      <a:ext uri="{FF2B5EF4-FFF2-40B4-BE49-F238E27FC236}">
                        <a16:creationId xmlns:a16="http://schemas.microsoft.com/office/drawing/2014/main" xmlns="" id="{0BD65853-FE51-4B76-ACAB-7377583860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96">
                    <a:extLst>
                      <a:ext uri="{FF2B5EF4-FFF2-40B4-BE49-F238E27FC236}">
                        <a16:creationId xmlns:a16="http://schemas.microsoft.com/office/drawing/2014/main" xmlns="" id="{0A1A116B-3764-4A49-8ED7-60F375B34C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97">
                    <a:extLst>
                      <a:ext uri="{FF2B5EF4-FFF2-40B4-BE49-F238E27FC236}">
                        <a16:creationId xmlns:a16="http://schemas.microsoft.com/office/drawing/2014/main" xmlns="" id="{011D8BCF-3874-4D74-BD3E-4824622FE2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98">
                    <a:extLst>
                      <a:ext uri="{FF2B5EF4-FFF2-40B4-BE49-F238E27FC236}">
                        <a16:creationId xmlns:a16="http://schemas.microsoft.com/office/drawing/2014/main" xmlns="" id="{351DF4B0-6E7C-4399-854D-4B1202B1B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99">
                    <a:extLst>
                      <a:ext uri="{FF2B5EF4-FFF2-40B4-BE49-F238E27FC236}">
                        <a16:creationId xmlns:a16="http://schemas.microsoft.com/office/drawing/2014/main" xmlns="" id="{1C5749AF-E557-48F4-A739-6DF04CA3C0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500">
                    <a:extLst>
                      <a:ext uri="{FF2B5EF4-FFF2-40B4-BE49-F238E27FC236}">
                        <a16:creationId xmlns:a16="http://schemas.microsoft.com/office/drawing/2014/main" xmlns="" id="{6AB2DC4D-2015-46A7-9C23-169A6D3B9F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501">
                    <a:extLst>
                      <a:ext uri="{FF2B5EF4-FFF2-40B4-BE49-F238E27FC236}">
                        <a16:creationId xmlns:a16="http://schemas.microsoft.com/office/drawing/2014/main" xmlns="" id="{E8008FE7-80E2-4204-AC36-0C93083743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xmlns="" id="{9367021E-BBFA-4E35-8FA9-877CE04146C6}"/>
              </a:ext>
            </a:extLst>
          </p:cNvPr>
          <p:cNvGrpSpPr/>
          <p:nvPr/>
        </p:nvGrpSpPr>
        <p:grpSpPr>
          <a:xfrm>
            <a:off x="1408339" y="3834662"/>
            <a:ext cx="6047164" cy="662169"/>
            <a:chOff x="1216025" y="2955926"/>
            <a:chExt cx="1971675" cy="215900"/>
          </a:xfrm>
        </p:grpSpPr>
        <p:sp>
          <p:nvSpPr>
            <p:cNvPr id="516" name="Line 502">
              <a:extLst>
                <a:ext uri="{FF2B5EF4-FFF2-40B4-BE49-F238E27FC236}">
                  <a16:creationId xmlns:a16="http://schemas.microsoft.com/office/drawing/2014/main" xmlns="" id="{3ECCA326-3FA6-472E-B744-8BE51A84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03">
              <a:extLst>
                <a:ext uri="{FF2B5EF4-FFF2-40B4-BE49-F238E27FC236}">
                  <a16:creationId xmlns:a16="http://schemas.microsoft.com/office/drawing/2014/main" xmlns="" id="{6143A051-E8F5-4058-A1E1-0C4A369D61BE}"/>
                </a:ext>
              </a:extLst>
            </p:cNvPr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xmlns="" id="{55C4536E-D81A-4F11-B46F-9B00AAE15795}"/>
              </a:ext>
            </a:extLst>
          </p:cNvPr>
          <p:cNvGrpSpPr/>
          <p:nvPr/>
        </p:nvGrpSpPr>
        <p:grpSpPr>
          <a:xfrm>
            <a:off x="7327132" y="4397126"/>
            <a:ext cx="258329" cy="403355"/>
            <a:chOff x="3141663" y="3136901"/>
            <a:chExt cx="90488" cy="141288"/>
          </a:xfrm>
        </p:grpSpPr>
        <p:sp>
          <p:nvSpPr>
            <p:cNvPr id="519" name="Freeform 504">
              <a:extLst>
                <a:ext uri="{FF2B5EF4-FFF2-40B4-BE49-F238E27FC236}">
                  <a16:creationId xmlns:a16="http://schemas.microsoft.com/office/drawing/2014/main" xmlns="" id="{A92C5928-372B-4742-ABB1-91D4F187BCEF}"/>
                </a:ext>
              </a:extLst>
            </p:cNvPr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05">
              <a:extLst>
                <a:ext uri="{FF2B5EF4-FFF2-40B4-BE49-F238E27FC236}">
                  <a16:creationId xmlns:a16="http://schemas.microsoft.com/office/drawing/2014/main" xmlns="" id="{33945F45-4A69-43DC-8767-EE7192A020D6}"/>
                </a:ext>
              </a:extLst>
            </p:cNvPr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06">
              <a:extLst>
                <a:ext uri="{FF2B5EF4-FFF2-40B4-BE49-F238E27FC236}">
                  <a16:creationId xmlns:a16="http://schemas.microsoft.com/office/drawing/2014/main" xmlns="" id="{AE4BFCCD-B4B5-424D-8B73-A98DB8E12826}"/>
                </a:ext>
              </a:extLst>
            </p:cNvPr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2" name="矩形 521">
            <a:extLst>
              <a:ext uri="{FF2B5EF4-FFF2-40B4-BE49-F238E27FC236}">
                <a16:creationId xmlns:a16="http://schemas.microsoft.com/office/drawing/2014/main" xmlns="" id="{E763FFE7-694F-47CB-B31F-561AA829A512}"/>
              </a:ext>
            </a:extLst>
          </p:cNvPr>
          <p:cNvSpPr/>
          <p:nvPr/>
        </p:nvSpPr>
        <p:spPr>
          <a:xfrm>
            <a:off x="2548699" y="3115475"/>
            <a:ext cx="482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做技术人的指路明灯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职场生涯的精神导师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 </a:t>
            </a:r>
            <a:r>
              <a:rPr lang="zh-CN" altLang="en-US" dirty="0" smtClean="0"/>
              <a:t>驱动开发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更好地理解 </a:t>
            </a:r>
            <a:r>
              <a:rPr lang="en-US" altLang="zh-CN" dirty="0" smtClean="0"/>
              <a:t>Spring Boot </a:t>
            </a:r>
            <a:r>
              <a:rPr lang="zh-CN" altLang="en-US" dirty="0"/>
              <a:t>特性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重视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基础和规范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216763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Annotation </a:t>
            </a:r>
            <a:r>
              <a:rPr lang="zh-CN" altLang="en-US" dirty="0" smtClean="0"/>
              <a:t>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Web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条件装配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538206"/>
      </p:ext>
    </p:extLst>
  </p:cSld>
  <p:clrMapOvr>
    <a:masterClrMapping/>
  </p:clrMapOvr>
  <p:transition spd="med" advClick="0" advTm="0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小马哥的新书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《Spring Boot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编程思想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上市时间：预计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系统学习，拒绝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浅尝辄止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重视规范，了解发展趋势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场景分析，掌握技术选型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解读，理解设计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实战演练，巩固学习成果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918657"/>
      </p:ext>
    </p:extLst>
  </p:cSld>
  <p:clrMapOvr>
    <a:masterClrMapping/>
  </p:clrMapOvr>
  <p:transition spd="med" advClick="0" advTm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Annotation </a:t>
            </a:r>
            <a:r>
              <a:rPr lang="zh-CN" altLang="en-US" dirty="0"/>
              <a:t>驱动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替代 </a:t>
            </a:r>
            <a:r>
              <a:rPr lang="en-US" altLang="zh-CN" dirty="0" smtClean="0"/>
              <a:t>XML </a:t>
            </a:r>
            <a:r>
              <a:rPr lang="zh-CN" altLang="en-US" dirty="0" smtClean="0"/>
              <a:t>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不足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326467"/>
      </p:ext>
    </p:extLst>
  </p:cSld>
  <p:clrMapOvr>
    <a:masterClrMapping/>
  </p:clrMapOvr>
  <p:transition spd="med" advClick="0" advTm="0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自动装配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Servlet 3.0 +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Spring Web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实现 </a:t>
            </a:r>
            <a:r>
              <a:rPr lang="en-US" altLang="zh-CN" dirty="0" smtClean="0"/>
              <a:t>Spring Web</a:t>
            </a:r>
            <a:r>
              <a:rPr lang="zh-CN" altLang="en-US" dirty="0"/>
              <a:t> </a:t>
            </a:r>
            <a:r>
              <a:rPr lang="en-US" altLang="zh-CN" dirty="0" smtClean="0"/>
              <a:t>MVC </a:t>
            </a:r>
            <a:r>
              <a:rPr lang="zh-CN" altLang="en-US" dirty="0" smtClean="0"/>
              <a:t>自动装配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10352091"/>
      </p:ext>
    </p:extLst>
  </p:cSld>
  <p:clrMapOvr>
    <a:masterClrMapping/>
  </p:clrMapOvr>
  <p:transition spd="med" advClick="0" advTm="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条件装配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Spring </a:t>
            </a:r>
            <a:r>
              <a:rPr lang="zh-CN" altLang="en-US" dirty="0" smtClean="0"/>
              <a:t>条件装配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@Conditional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实现 </a:t>
            </a:r>
            <a:r>
              <a:rPr lang="en-US" altLang="zh-CN" dirty="0" smtClean="0"/>
              <a:t>Spring Boot @</a:t>
            </a:r>
            <a:r>
              <a:rPr lang="en-US" altLang="zh-CN" dirty="0" err="1" smtClean="0"/>
              <a:t>ConditionalOnClass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4038990"/>
      </p:ext>
    </p:extLst>
  </p:cSld>
  <p:clrMapOvr>
    <a:masterClrMapping/>
  </p:clrMapOvr>
  <p:transition spd="med" advClick="0" advTm="0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739543" y="3296543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08C00"/>
                </a:solidFill>
                <a:latin typeface="方正兰亭超细黑简体" pitchFamily="2" charset="-122"/>
                <a:ea typeface="方正兰亭超细黑简体" pitchFamily="2" charset="-122"/>
              </a:rPr>
              <a:t>学院介绍</a:t>
            </a: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>
                <a:solidFill>
                  <a:srgbClr val="F08C00"/>
                </a:solidFill>
                <a:latin typeface="AgencyFB" panose="02000806040000020003" pitchFamily="2" charset="0"/>
                <a:ea typeface="微软雅黑" pitchFamily="34" charset="-122"/>
              </a:rPr>
              <a:t>1</a:t>
            </a:r>
            <a:endParaRPr lang="zh-CN" altLang="en-US" sz="9000" dirty="0">
              <a:solidFill>
                <a:srgbClr val="F08C00"/>
              </a:solidFill>
              <a:latin typeface="AgencyFB" panose="02000806040000020003" pitchFamily="2" charset="0"/>
              <a:ea typeface="微软雅黑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F08C00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1400" dirty="0">
              <a:solidFill>
                <a:srgbClr val="F08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1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391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1157</Words>
  <Application>Microsoft Office PowerPoint</Application>
  <PresentationFormat>自定义</PresentationFormat>
  <Paragraphs>168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AgencyFB</vt:lpstr>
      <vt:lpstr>Gill Sans</vt:lpstr>
      <vt:lpstr>Lato Regular</vt:lpstr>
      <vt:lpstr>方正兰亭超细黑简体</vt:lpstr>
      <vt:lpstr>华文细黑</vt:lpstr>
      <vt:lpstr>宋体</vt:lpstr>
      <vt:lpstr>宋体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小马哥往期视频</vt:lpstr>
      <vt:lpstr>预期效果</vt:lpstr>
      <vt:lpstr>本期议题</vt:lpstr>
      <vt:lpstr>小马哥的新书</vt:lpstr>
      <vt:lpstr>Annotation 驱动</vt:lpstr>
      <vt:lpstr>Web 自动装配</vt:lpstr>
      <vt:lpstr>条件装配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Mercy</cp:lastModifiedBy>
  <cp:revision>587</cp:revision>
  <dcterms:created xsi:type="dcterms:W3CDTF">2017-06-09T15:26:17Z</dcterms:created>
  <dcterms:modified xsi:type="dcterms:W3CDTF">2017-10-09T15:17:37Z</dcterms:modified>
</cp:coreProperties>
</file>